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ECA55728-C152-464A-8AF4-AAD6A0AC2C65}"/>
              </a:ext>
            </a:extLst>
          </p:cNvPr>
          <p:cNvSpPr>
            <a:spLocks/>
          </p:cNvSpPr>
          <p:nvPr/>
        </p:nvSpPr>
        <p:spPr bwMode="auto">
          <a:xfrm>
            <a:off x="690562" y="992410"/>
            <a:ext cx="2581276" cy="2436590"/>
          </a:xfrm>
          <a:custGeom>
            <a:avLst/>
            <a:gdLst>
              <a:gd name="T0" fmla="*/ 973 w 2462"/>
              <a:gd name="T1" fmla="*/ 822 h 2324"/>
              <a:gd name="T2" fmla="*/ 889 w 2462"/>
              <a:gd name="T3" fmla="*/ 908 h 2324"/>
              <a:gd name="T4" fmla="*/ 762 w 2462"/>
              <a:gd name="T5" fmla="*/ 1030 h 2324"/>
              <a:gd name="T6" fmla="*/ 566 w 2462"/>
              <a:gd name="T7" fmla="*/ 1285 h 2324"/>
              <a:gd name="T8" fmla="*/ 167 w 2462"/>
              <a:gd name="T9" fmla="*/ 1793 h 2324"/>
              <a:gd name="T10" fmla="*/ 51 w 2462"/>
              <a:gd name="T11" fmla="*/ 2066 h 2324"/>
              <a:gd name="T12" fmla="*/ 2 w 2462"/>
              <a:gd name="T13" fmla="*/ 2307 h 2324"/>
              <a:gd name="T14" fmla="*/ 19 w 2462"/>
              <a:gd name="T15" fmla="*/ 2320 h 2324"/>
              <a:gd name="T16" fmla="*/ 93 w 2462"/>
              <a:gd name="T17" fmla="*/ 2118 h 2324"/>
              <a:gd name="T18" fmla="*/ 216 w 2462"/>
              <a:gd name="T19" fmla="*/ 1881 h 2324"/>
              <a:gd name="T20" fmla="*/ 637 w 2462"/>
              <a:gd name="T21" fmla="*/ 1348 h 2324"/>
              <a:gd name="T22" fmla="*/ 892 w 2462"/>
              <a:gd name="T23" fmla="*/ 1090 h 2324"/>
              <a:gd name="T24" fmla="*/ 1086 w 2462"/>
              <a:gd name="T25" fmla="*/ 955 h 2324"/>
              <a:gd name="T26" fmla="*/ 1283 w 2462"/>
              <a:gd name="T27" fmla="*/ 878 h 2324"/>
              <a:gd name="T28" fmla="*/ 1481 w 2462"/>
              <a:gd name="T29" fmla="*/ 851 h 2324"/>
              <a:gd name="T30" fmla="*/ 1547 w 2462"/>
              <a:gd name="T31" fmla="*/ 818 h 2324"/>
              <a:gd name="T32" fmla="*/ 1617 w 2462"/>
              <a:gd name="T33" fmla="*/ 714 h 2324"/>
              <a:gd name="T34" fmla="*/ 1680 w 2462"/>
              <a:gd name="T35" fmla="*/ 573 h 2324"/>
              <a:gd name="T36" fmla="*/ 1710 w 2462"/>
              <a:gd name="T37" fmla="*/ 434 h 2324"/>
              <a:gd name="T38" fmla="*/ 1797 w 2462"/>
              <a:gd name="T39" fmla="*/ 272 h 2324"/>
              <a:gd name="T40" fmla="*/ 1857 w 2462"/>
              <a:gd name="T41" fmla="*/ 238 h 2324"/>
              <a:gd name="T42" fmla="*/ 1938 w 2462"/>
              <a:gd name="T43" fmla="*/ 290 h 2324"/>
              <a:gd name="T44" fmla="*/ 2032 w 2462"/>
              <a:gd name="T45" fmla="*/ 312 h 2324"/>
              <a:gd name="T46" fmla="*/ 2166 w 2462"/>
              <a:gd name="T47" fmla="*/ 328 h 2324"/>
              <a:gd name="T48" fmla="*/ 2300 w 2462"/>
              <a:gd name="T49" fmla="*/ 382 h 2324"/>
              <a:gd name="T50" fmla="*/ 2397 w 2462"/>
              <a:gd name="T51" fmla="*/ 440 h 2324"/>
              <a:gd name="T52" fmla="*/ 2437 w 2462"/>
              <a:gd name="T53" fmla="*/ 439 h 2324"/>
              <a:gd name="T54" fmla="*/ 2438 w 2462"/>
              <a:gd name="T55" fmla="*/ 406 h 2324"/>
              <a:gd name="T56" fmla="*/ 2456 w 2462"/>
              <a:gd name="T57" fmla="*/ 376 h 2324"/>
              <a:gd name="T58" fmla="*/ 2418 w 2462"/>
              <a:gd name="T59" fmla="*/ 343 h 2324"/>
              <a:gd name="T60" fmla="*/ 2283 w 2462"/>
              <a:gd name="T61" fmla="*/ 289 h 2324"/>
              <a:gd name="T62" fmla="*/ 2229 w 2462"/>
              <a:gd name="T63" fmla="*/ 183 h 2324"/>
              <a:gd name="T64" fmla="*/ 2186 w 2462"/>
              <a:gd name="T65" fmla="*/ 138 h 2324"/>
              <a:gd name="T66" fmla="*/ 2177 w 2462"/>
              <a:gd name="T67" fmla="*/ 96 h 2324"/>
              <a:gd name="T68" fmla="*/ 2210 w 2462"/>
              <a:gd name="T69" fmla="*/ 8 h 2324"/>
              <a:gd name="T70" fmla="*/ 2190 w 2462"/>
              <a:gd name="T71" fmla="*/ 23 h 2324"/>
              <a:gd name="T72" fmla="*/ 2160 w 2462"/>
              <a:gd name="T73" fmla="*/ 71 h 2324"/>
              <a:gd name="T74" fmla="*/ 2110 w 2462"/>
              <a:gd name="T75" fmla="*/ 37 h 2324"/>
              <a:gd name="T76" fmla="*/ 2050 w 2462"/>
              <a:gd name="T77" fmla="*/ 56 h 2324"/>
              <a:gd name="T78" fmla="*/ 1837 w 2462"/>
              <a:gd name="T79" fmla="*/ 74 h 2324"/>
              <a:gd name="T80" fmla="*/ 1722 w 2462"/>
              <a:gd name="T81" fmla="*/ 118 h 2324"/>
              <a:gd name="T82" fmla="*/ 1644 w 2462"/>
              <a:gd name="T83" fmla="*/ 157 h 2324"/>
              <a:gd name="T84" fmla="*/ 1578 w 2462"/>
              <a:gd name="T85" fmla="*/ 174 h 2324"/>
              <a:gd name="T86" fmla="*/ 1509 w 2462"/>
              <a:gd name="T87" fmla="*/ 211 h 2324"/>
              <a:gd name="T88" fmla="*/ 1453 w 2462"/>
              <a:gd name="T89" fmla="*/ 255 h 2324"/>
              <a:gd name="T90" fmla="*/ 1427 w 2462"/>
              <a:gd name="T91" fmla="*/ 265 h 2324"/>
              <a:gd name="T92" fmla="*/ 1444 w 2462"/>
              <a:gd name="T93" fmla="*/ 276 h 2324"/>
              <a:gd name="T94" fmla="*/ 1409 w 2462"/>
              <a:gd name="T95" fmla="*/ 308 h 2324"/>
              <a:gd name="T96" fmla="*/ 1331 w 2462"/>
              <a:gd name="T97" fmla="*/ 338 h 2324"/>
              <a:gd name="T98" fmla="*/ 1314 w 2462"/>
              <a:gd name="T99" fmla="*/ 302 h 2324"/>
              <a:gd name="T100" fmla="*/ 1241 w 2462"/>
              <a:gd name="T101" fmla="*/ 289 h 2324"/>
              <a:gd name="T102" fmla="*/ 1087 w 2462"/>
              <a:gd name="T103" fmla="*/ 380 h 2324"/>
              <a:gd name="T104" fmla="*/ 1031 w 2462"/>
              <a:gd name="T105" fmla="*/ 460 h 2324"/>
              <a:gd name="T106" fmla="*/ 1014 w 2462"/>
              <a:gd name="T107" fmla="*/ 591 h 2324"/>
              <a:gd name="T108" fmla="*/ 1042 w 2462"/>
              <a:gd name="T109" fmla="*/ 665 h 2324"/>
              <a:gd name="T110" fmla="*/ 1139 w 2462"/>
              <a:gd name="T111" fmla="*/ 624 h 2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62" h="2324">
                <a:moveTo>
                  <a:pt x="1139" y="624"/>
                </a:moveTo>
                <a:lnTo>
                  <a:pt x="1139" y="624"/>
                </a:lnTo>
                <a:lnTo>
                  <a:pt x="1031" y="764"/>
                </a:lnTo>
                <a:lnTo>
                  <a:pt x="1031" y="764"/>
                </a:lnTo>
                <a:lnTo>
                  <a:pt x="1020" y="777"/>
                </a:lnTo>
                <a:lnTo>
                  <a:pt x="1007" y="790"/>
                </a:lnTo>
                <a:lnTo>
                  <a:pt x="973" y="822"/>
                </a:lnTo>
                <a:lnTo>
                  <a:pt x="940" y="852"/>
                </a:lnTo>
                <a:lnTo>
                  <a:pt x="926" y="866"/>
                </a:lnTo>
                <a:lnTo>
                  <a:pt x="918" y="878"/>
                </a:lnTo>
                <a:lnTo>
                  <a:pt x="918" y="878"/>
                </a:lnTo>
                <a:lnTo>
                  <a:pt x="910" y="889"/>
                </a:lnTo>
                <a:lnTo>
                  <a:pt x="900" y="898"/>
                </a:lnTo>
                <a:lnTo>
                  <a:pt x="889" y="908"/>
                </a:lnTo>
                <a:lnTo>
                  <a:pt x="877" y="918"/>
                </a:lnTo>
                <a:lnTo>
                  <a:pt x="844" y="944"/>
                </a:lnTo>
                <a:lnTo>
                  <a:pt x="825" y="960"/>
                </a:lnTo>
                <a:lnTo>
                  <a:pt x="803" y="982"/>
                </a:lnTo>
                <a:lnTo>
                  <a:pt x="803" y="982"/>
                </a:lnTo>
                <a:lnTo>
                  <a:pt x="781" y="1005"/>
                </a:lnTo>
                <a:lnTo>
                  <a:pt x="762" y="1030"/>
                </a:lnTo>
                <a:lnTo>
                  <a:pt x="746" y="1054"/>
                </a:lnTo>
                <a:lnTo>
                  <a:pt x="729" y="1079"/>
                </a:lnTo>
                <a:lnTo>
                  <a:pt x="696" y="1128"/>
                </a:lnTo>
                <a:lnTo>
                  <a:pt x="678" y="1153"/>
                </a:lnTo>
                <a:lnTo>
                  <a:pt x="659" y="1177"/>
                </a:lnTo>
                <a:lnTo>
                  <a:pt x="659" y="1177"/>
                </a:lnTo>
                <a:lnTo>
                  <a:pt x="566" y="1285"/>
                </a:lnTo>
                <a:lnTo>
                  <a:pt x="494" y="1371"/>
                </a:lnTo>
                <a:lnTo>
                  <a:pt x="412" y="1470"/>
                </a:lnTo>
                <a:lnTo>
                  <a:pt x="330" y="1572"/>
                </a:lnTo>
                <a:lnTo>
                  <a:pt x="253" y="1671"/>
                </a:lnTo>
                <a:lnTo>
                  <a:pt x="219" y="1715"/>
                </a:lnTo>
                <a:lnTo>
                  <a:pt x="190" y="1757"/>
                </a:lnTo>
                <a:lnTo>
                  <a:pt x="167" y="1793"/>
                </a:lnTo>
                <a:lnTo>
                  <a:pt x="149" y="1823"/>
                </a:lnTo>
                <a:lnTo>
                  <a:pt x="149" y="1823"/>
                </a:lnTo>
                <a:lnTo>
                  <a:pt x="136" y="1850"/>
                </a:lnTo>
                <a:lnTo>
                  <a:pt x="122" y="1880"/>
                </a:lnTo>
                <a:lnTo>
                  <a:pt x="96" y="1940"/>
                </a:lnTo>
                <a:lnTo>
                  <a:pt x="73" y="2003"/>
                </a:lnTo>
                <a:lnTo>
                  <a:pt x="51" y="2066"/>
                </a:lnTo>
                <a:lnTo>
                  <a:pt x="33" y="2125"/>
                </a:lnTo>
                <a:lnTo>
                  <a:pt x="18" y="2180"/>
                </a:lnTo>
                <a:lnTo>
                  <a:pt x="7" y="2226"/>
                </a:lnTo>
                <a:lnTo>
                  <a:pt x="2" y="2262"/>
                </a:lnTo>
                <a:lnTo>
                  <a:pt x="2" y="2262"/>
                </a:lnTo>
                <a:lnTo>
                  <a:pt x="0" y="2289"/>
                </a:lnTo>
                <a:lnTo>
                  <a:pt x="2" y="2307"/>
                </a:lnTo>
                <a:lnTo>
                  <a:pt x="3" y="2313"/>
                </a:lnTo>
                <a:lnTo>
                  <a:pt x="4" y="2319"/>
                </a:lnTo>
                <a:lnTo>
                  <a:pt x="7" y="2322"/>
                </a:lnTo>
                <a:lnTo>
                  <a:pt x="10" y="2324"/>
                </a:lnTo>
                <a:lnTo>
                  <a:pt x="13" y="2324"/>
                </a:lnTo>
                <a:lnTo>
                  <a:pt x="15" y="2323"/>
                </a:lnTo>
                <a:lnTo>
                  <a:pt x="19" y="2320"/>
                </a:lnTo>
                <a:lnTo>
                  <a:pt x="22" y="2316"/>
                </a:lnTo>
                <a:lnTo>
                  <a:pt x="29" y="2304"/>
                </a:lnTo>
                <a:lnTo>
                  <a:pt x="36" y="2288"/>
                </a:lnTo>
                <a:lnTo>
                  <a:pt x="36" y="2288"/>
                </a:lnTo>
                <a:lnTo>
                  <a:pt x="55" y="2222"/>
                </a:lnTo>
                <a:lnTo>
                  <a:pt x="71" y="2174"/>
                </a:lnTo>
                <a:lnTo>
                  <a:pt x="93" y="2118"/>
                </a:lnTo>
                <a:lnTo>
                  <a:pt x="118" y="2058"/>
                </a:lnTo>
                <a:lnTo>
                  <a:pt x="131" y="2028"/>
                </a:lnTo>
                <a:lnTo>
                  <a:pt x="147" y="1996"/>
                </a:lnTo>
                <a:lnTo>
                  <a:pt x="163" y="1966"/>
                </a:lnTo>
                <a:lnTo>
                  <a:pt x="179" y="1938"/>
                </a:lnTo>
                <a:lnTo>
                  <a:pt x="197" y="1909"/>
                </a:lnTo>
                <a:lnTo>
                  <a:pt x="216" y="1881"/>
                </a:lnTo>
                <a:lnTo>
                  <a:pt x="216" y="1881"/>
                </a:lnTo>
                <a:lnTo>
                  <a:pt x="319" y="1745"/>
                </a:lnTo>
                <a:lnTo>
                  <a:pt x="384" y="1659"/>
                </a:lnTo>
                <a:lnTo>
                  <a:pt x="453" y="1571"/>
                </a:lnTo>
                <a:lnTo>
                  <a:pt x="520" y="1486"/>
                </a:lnTo>
                <a:lnTo>
                  <a:pt x="583" y="1410"/>
                </a:lnTo>
                <a:lnTo>
                  <a:pt x="637" y="1348"/>
                </a:lnTo>
                <a:lnTo>
                  <a:pt x="659" y="1324"/>
                </a:lnTo>
                <a:lnTo>
                  <a:pt x="677" y="1306"/>
                </a:lnTo>
                <a:lnTo>
                  <a:pt x="677" y="1306"/>
                </a:lnTo>
                <a:lnTo>
                  <a:pt x="713" y="1273"/>
                </a:lnTo>
                <a:lnTo>
                  <a:pt x="754" y="1231"/>
                </a:lnTo>
                <a:lnTo>
                  <a:pt x="845" y="1136"/>
                </a:lnTo>
                <a:lnTo>
                  <a:pt x="892" y="1090"/>
                </a:lnTo>
                <a:lnTo>
                  <a:pt x="938" y="1047"/>
                </a:lnTo>
                <a:lnTo>
                  <a:pt x="959" y="1030"/>
                </a:lnTo>
                <a:lnTo>
                  <a:pt x="979" y="1013"/>
                </a:lnTo>
                <a:lnTo>
                  <a:pt x="1000" y="1000"/>
                </a:lnTo>
                <a:lnTo>
                  <a:pt x="1018" y="989"/>
                </a:lnTo>
                <a:lnTo>
                  <a:pt x="1018" y="989"/>
                </a:lnTo>
                <a:lnTo>
                  <a:pt x="1086" y="955"/>
                </a:lnTo>
                <a:lnTo>
                  <a:pt x="1120" y="937"/>
                </a:lnTo>
                <a:lnTo>
                  <a:pt x="1153" y="922"/>
                </a:lnTo>
                <a:lnTo>
                  <a:pt x="1187" y="908"/>
                </a:lnTo>
                <a:lnTo>
                  <a:pt x="1220" y="896"/>
                </a:lnTo>
                <a:lnTo>
                  <a:pt x="1251" y="886"/>
                </a:lnTo>
                <a:lnTo>
                  <a:pt x="1283" y="878"/>
                </a:lnTo>
                <a:lnTo>
                  <a:pt x="1283" y="878"/>
                </a:lnTo>
                <a:lnTo>
                  <a:pt x="1334" y="870"/>
                </a:lnTo>
                <a:lnTo>
                  <a:pt x="1370" y="866"/>
                </a:lnTo>
                <a:lnTo>
                  <a:pt x="1403" y="862"/>
                </a:lnTo>
                <a:lnTo>
                  <a:pt x="1442" y="856"/>
                </a:lnTo>
                <a:lnTo>
                  <a:pt x="1442" y="856"/>
                </a:lnTo>
                <a:lnTo>
                  <a:pt x="1462" y="853"/>
                </a:lnTo>
                <a:lnTo>
                  <a:pt x="1481" y="851"/>
                </a:lnTo>
                <a:lnTo>
                  <a:pt x="1498" y="848"/>
                </a:lnTo>
                <a:lnTo>
                  <a:pt x="1513" y="842"/>
                </a:lnTo>
                <a:lnTo>
                  <a:pt x="1520" y="840"/>
                </a:lnTo>
                <a:lnTo>
                  <a:pt x="1526" y="836"/>
                </a:lnTo>
                <a:lnTo>
                  <a:pt x="1533" y="830"/>
                </a:lnTo>
                <a:lnTo>
                  <a:pt x="1540" y="825"/>
                </a:lnTo>
                <a:lnTo>
                  <a:pt x="1547" y="818"/>
                </a:lnTo>
                <a:lnTo>
                  <a:pt x="1554" y="808"/>
                </a:lnTo>
                <a:lnTo>
                  <a:pt x="1561" y="799"/>
                </a:lnTo>
                <a:lnTo>
                  <a:pt x="1567" y="786"/>
                </a:lnTo>
                <a:lnTo>
                  <a:pt x="1567" y="786"/>
                </a:lnTo>
                <a:lnTo>
                  <a:pt x="1580" y="763"/>
                </a:lnTo>
                <a:lnTo>
                  <a:pt x="1593" y="744"/>
                </a:lnTo>
                <a:lnTo>
                  <a:pt x="1617" y="714"/>
                </a:lnTo>
                <a:lnTo>
                  <a:pt x="1629" y="697"/>
                </a:lnTo>
                <a:lnTo>
                  <a:pt x="1640" y="680"/>
                </a:lnTo>
                <a:lnTo>
                  <a:pt x="1652" y="656"/>
                </a:lnTo>
                <a:lnTo>
                  <a:pt x="1663" y="628"/>
                </a:lnTo>
                <a:lnTo>
                  <a:pt x="1663" y="628"/>
                </a:lnTo>
                <a:lnTo>
                  <a:pt x="1673" y="598"/>
                </a:lnTo>
                <a:lnTo>
                  <a:pt x="1680" y="573"/>
                </a:lnTo>
                <a:lnTo>
                  <a:pt x="1684" y="551"/>
                </a:lnTo>
                <a:lnTo>
                  <a:pt x="1688" y="533"/>
                </a:lnTo>
                <a:lnTo>
                  <a:pt x="1692" y="499"/>
                </a:lnTo>
                <a:lnTo>
                  <a:pt x="1695" y="481"/>
                </a:lnTo>
                <a:lnTo>
                  <a:pt x="1700" y="461"/>
                </a:lnTo>
                <a:lnTo>
                  <a:pt x="1700" y="461"/>
                </a:lnTo>
                <a:lnTo>
                  <a:pt x="1710" y="434"/>
                </a:lnTo>
                <a:lnTo>
                  <a:pt x="1725" y="395"/>
                </a:lnTo>
                <a:lnTo>
                  <a:pt x="1734" y="373"/>
                </a:lnTo>
                <a:lnTo>
                  <a:pt x="1745" y="352"/>
                </a:lnTo>
                <a:lnTo>
                  <a:pt x="1757" y="330"/>
                </a:lnTo>
                <a:lnTo>
                  <a:pt x="1770" y="309"/>
                </a:lnTo>
                <a:lnTo>
                  <a:pt x="1783" y="290"/>
                </a:lnTo>
                <a:lnTo>
                  <a:pt x="1797" y="272"/>
                </a:lnTo>
                <a:lnTo>
                  <a:pt x="1812" y="257"/>
                </a:lnTo>
                <a:lnTo>
                  <a:pt x="1819" y="252"/>
                </a:lnTo>
                <a:lnTo>
                  <a:pt x="1827" y="246"/>
                </a:lnTo>
                <a:lnTo>
                  <a:pt x="1834" y="242"/>
                </a:lnTo>
                <a:lnTo>
                  <a:pt x="1842" y="239"/>
                </a:lnTo>
                <a:lnTo>
                  <a:pt x="1850" y="238"/>
                </a:lnTo>
                <a:lnTo>
                  <a:pt x="1857" y="238"/>
                </a:lnTo>
                <a:lnTo>
                  <a:pt x="1866" y="239"/>
                </a:lnTo>
                <a:lnTo>
                  <a:pt x="1872" y="241"/>
                </a:lnTo>
                <a:lnTo>
                  <a:pt x="1881" y="245"/>
                </a:lnTo>
                <a:lnTo>
                  <a:pt x="1889" y="252"/>
                </a:lnTo>
                <a:lnTo>
                  <a:pt x="1889" y="252"/>
                </a:lnTo>
                <a:lnTo>
                  <a:pt x="1916" y="274"/>
                </a:lnTo>
                <a:lnTo>
                  <a:pt x="1938" y="290"/>
                </a:lnTo>
                <a:lnTo>
                  <a:pt x="1956" y="302"/>
                </a:lnTo>
                <a:lnTo>
                  <a:pt x="1969" y="309"/>
                </a:lnTo>
                <a:lnTo>
                  <a:pt x="1980" y="313"/>
                </a:lnTo>
                <a:lnTo>
                  <a:pt x="1989" y="315"/>
                </a:lnTo>
                <a:lnTo>
                  <a:pt x="2000" y="315"/>
                </a:lnTo>
                <a:lnTo>
                  <a:pt x="2000" y="315"/>
                </a:lnTo>
                <a:lnTo>
                  <a:pt x="2032" y="312"/>
                </a:lnTo>
                <a:lnTo>
                  <a:pt x="2057" y="312"/>
                </a:lnTo>
                <a:lnTo>
                  <a:pt x="2084" y="315"/>
                </a:lnTo>
                <a:lnTo>
                  <a:pt x="2084" y="315"/>
                </a:lnTo>
                <a:lnTo>
                  <a:pt x="2112" y="317"/>
                </a:lnTo>
                <a:lnTo>
                  <a:pt x="2140" y="321"/>
                </a:lnTo>
                <a:lnTo>
                  <a:pt x="2154" y="324"/>
                </a:lnTo>
                <a:lnTo>
                  <a:pt x="2166" y="328"/>
                </a:lnTo>
                <a:lnTo>
                  <a:pt x="2180" y="332"/>
                </a:lnTo>
                <a:lnTo>
                  <a:pt x="2191" y="339"/>
                </a:lnTo>
                <a:lnTo>
                  <a:pt x="2191" y="339"/>
                </a:lnTo>
                <a:lnTo>
                  <a:pt x="2206" y="347"/>
                </a:lnTo>
                <a:lnTo>
                  <a:pt x="2225" y="356"/>
                </a:lnTo>
                <a:lnTo>
                  <a:pt x="2274" y="372"/>
                </a:lnTo>
                <a:lnTo>
                  <a:pt x="2300" y="382"/>
                </a:lnTo>
                <a:lnTo>
                  <a:pt x="2325" y="391"/>
                </a:lnTo>
                <a:lnTo>
                  <a:pt x="2347" y="402"/>
                </a:lnTo>
                <a:lnTo>
                  <a:pt x="2356" y="408"/>
                </a:lnTo>
                <a:lnTo>
                  <a:pt x="2365" y="413"/>
                </a:lnTo>
                <a:lnTo>
                  <a:pt x="2365" y="413"/>
                </a:lnTo>
                <a:lnTo>
                  <a:pt x="2388" y="434"/>
                </a:lnTo>
                <a:lnTo>
                  <a:pt x="2397" y="440"/>
                </a:lnTo>
                <a:lnTo>
                  <a:pt x="2404" y="445"/>
                </a:lnTo>
                <a:lnTo>
                  <a:pt x="2411" y="447"/>
                </a:lnTo>
                <a:lnTo>
                  <a:pt x="2417" y="447"/>
                </a:lnTo>
                <a:lnTo>
                  <a:pt x="2423" y="446"/>
                </a:lnTo>
                <a:lnTo>
                  <a:pt x="2432" y="443"/>
                </a:lnTo>
                <a:lnTo>
                  <a:pt x="2432" y="443"/>
                </a:lnTo>
                <a:lnTo>
                  <a:pt x="2437" y="439"/>
                </a:lnTo>
                <a:lnTo>
                  <a:pt x="2440" y="434"/>
                </a:lnTo>
                <a:lnTo>
                  <a:pt x="2440" y="430"/>
                </a:lnTo>
                <a:lnTo>
                  <a:pt x="2438" y="424"/>
                </a:lnTo>
                <a:lnTo>
                  <a:pt x="2436" y="414"/>
                </a:lnTo>
                <a:lnTo>
                  <a:pt x="2436" y="410"/>
                </a:lnTo>
                <a:lnTo>
                  <a:pt x="2438" y="406"/>
                </a:lnTo>
                <a:lnTo>
                  <a:pt x="2438" y="406"/>
                </a:lnTo>
                <a:lnTo>
                  <a:pt x="2448" y="401"/>
                </a:lnTo>
                <a:lnTo>
                  <a:pt x="2458" y="395"/>
                </a:lnTo>
                <a:lnTo>
                  <a:pt x="2460" y="391"/>
                </a:lnTo>
                <a:lnTo>
                  <a:pt x="2462" y="388"/>
                </a:lnTo>
                <a:lnTo>
                  <a:pt x="2460" y="383"/>
                </a:lnTo>
                <a:lnTo>
                  <a:pt x="2456" y="376"/>
                </a:lnTo>
                <a:lnTo>
                  <a:pt x="2456" y="376"/>
                </a:lnTo>
                <a:lnTo>
                  <a:pt x="2454" y="371"/>
                </a:lnTo>
                <a:lnTo>
                  <a:pt x="2451" y="365"/>
                </a:lnTo>
                <a:lnTo>
                  <a:pt x="2451" y="361"/>
                </a:lnTo>
                <a:lnTo>
                  <a:pt x="2448" y="357"/>
                </a:lnTo>
                <a:lnTo>
                  <a:pt x="2443" y="353"/>
                </a:lnTo>
                <a:lnTo>
                  <a:pt x="2433" y="347"/>
                </a:lnTo>
                <a:lnTo>
                  <a:pt x="2418" y="343"/>
                </a:lnTo>
                <a:lnTo>
                  <a:pt x="2395" y="337"/>
                </a:lnTo>
                <a:lnTo>
                  <a:pt x="2395" y="337"/>
                </a:lnTo>
                <a:lnTo>
                  <a:pt x="2346" y="323"/>
                </a:lnTo>
                <a:lnTo>
                  <a:pt x="2326" y="316"/>
                </a:lnTo>
                <a:lnTo>
                  <a:pt x="2309" y="308"/>
                </a:lnTo>
                <a:lnTo>
                  <a:pt x="2295" y="300"/>
                </a:lnTo>
                <a:lnTo>
                  <a:pt x="2283" y="289"/>
                </a:lnTo>
                <a:lnTo>
                  <a:pt x="2272" y="275"/>
                </a:lnTo>
                <a:lnTo>
                  <a:pt x="2261" y="259"/>
                </a:lnTo>
                <a:lnTo>
                  <a:pt x="2261" y="259"/>
                </a:lnTo>
                <a:lnTo>
                  <a:pt x="2253" y="242"/>
                </a:lnTo>
                <a:lnTo>
                  <a:pt x="2246" y="227"/>
                </a:lnTo>
                <a:lnTo>
                  <a:pt x="2236" y="203"/>
                </a:lnTo>
                <a:lnTo>
                  <a:pt x="2229" y="183"/>
                </a:lnTo>
                <a:lnTo>
                  <a:pt x="2225" y="175"/>
                </a:lnTo>
                <a:lnTo>
                  <a:pt x="2221" y="167"/>
                </a:lnTo>
                <a:lnTo>
                  <a:pt x="2221" y="167"/>
                </a:lnTo>
                <a:lnTo>
                  <a:pt x="2214" y="159"/>
                </a:lnTo>
                <a:lnTo>
                  <a:pt x="2207" y="153"/>
                </a:lnTo>
                <a:lnTo>
                  <a:pt x="2192" y="142"/>
                </a:lnTo>
                <a:lnTo>
                  <a:pt x="2186" y="138"/>
                </a:lnTo>
                <a:lnTo>
                  <a:pt x="2180" y="133"/>
                </a:lnTo>
                <a:lnTo>
                  <a:pt x="2175" y="126"/>
                </a:lnTo>
                <a:lnTo>
                  <a:pt x="2173" y="118"/>
                </a:lnTo>
                <a:lnTo>
                  <a:pt x="2173" y="118"/>
                </a:lnTo>
                <a:lnTo>
                  <a:pt x="2172" y="114"/>
                </a:lnTo>
                <a:lnTo>
                  <a:pt x="2173" y="108"/>
                </a:lnTo>
                <a:lnTo>
                  <a:pt x="2177" y="96"/>
                </a:lnTo>
                <a:lnTo>
                  <a:pt x="2192" y="67"/>
                </a:lnTo>
                <a:lnTo>
                  <a:pt x="2201" y="51"/>
                </a:lnTo>
                <a:lnTo>
                  <a:pt x="2207" y="36"/>
                </a:lnTo>
                <a:lnTo>
                  <a:pt x="2209" y="29"/>
                </a:lnTo>
                <a:lnTo>
                  <a:pt x="2210" y="21"/>
                </a:lnTo>
                <a:lnTo>
                  <a:pt x="2210" y="14"/>
                </a:lnTo>
                <a:lnTo>
                  <a:pt x="2210" y="8"/>
                </a:lnTo>
                <a:lnTo>
                  <a:pt x="2210" y="8"/>
                </a:lnTo>
                <a:lnTo>
                  <a:pt x="2207" y="3"/>
                </a:lnTo>
                <a:lnTo>
                  <a:pt x="2206" y="0"/>
                </a:lnTo>
                <a:lnTo>
                  <a:pt x="2203" y="0"/>
                </a:lnTo>
                <a:lnTo>
                  <a:pt x="2201" y="2"/>
                </a:lnTo>
                <a:lnTo>
                  <a:pt x="2195" y="10"/>
                </a:lnTo>
                <a:lnTo>
                  <a:pt x="2190" y="23"/>
                </a:lnTo>
                <a:lnTo>
                  <a:pt x="2177" y="52"/>
                </a:lnTo>
                <a:lnTo>
                  <a:pt x="2170" y="63"/>
                </a:lnTo>
                <a:lnTo>
                  <a:pt x="2168" y="67"/>
                </a:lnTo>
                <a:lnTo>
                  <a:pt x="2165" y="70"/>
                </a:lnTo>
                <a:lnTo>
                  <a:pt x="2165" y="70"/>
                </a:lnTo>
                <a:lnTo>
                  <a:pt x="2162" y="71"/>
                </a:lnTo>
                <a:lnTo>
                  <a:pt x="2160" y="71"/>
                </a:lnTo>
                <a:lnTo>
                  <a:pt x="2154" y="70"/>
                </a:lnTo>
                <a:lnTo>
                  <a:pt x="2147" y="64"/>
                </a:lnTo>
                <a:lnTo>
                  <a:pt x="2140" y="58"/>
                </a:lnTo>
                <a:lnTo>
                  <a:pt x="2125" y="44"/>
                </a:lnTo>
                <a:lnTo>
                  <a:pt x="2117" y="40"/>
                </a:lnTo>
                <a:lnTo>
                  <a:pt x="2110" y="37"/>
                </a:lnTo>
                <a:lnTo>
                  <a:pt x="2110" y="37"/>
                </a:lnTo>
                <a:lnTo>
                  <a:pt x="2102" y="37"/>
                </a:lnTo>
                <a:lnTo>
                  <a:pt x="2094" y="40"/>
                </a:lnTo>
                <a:lnTo>
                  <a:pt x="2079" y="47"/>
                </a:lnTo>
                <a:lnTo>
                  <a:pt x="2064" y="52"/>
                </a:lnTo>
                <a:lnTo>
                  <a:pt x="2057" y="55"/>
                </a:lnTo>
                <a:lnTo>
                  <a:pt x="2050" y="56"/>
                </a:lnTo>
                <a:lnTo>
                  <a:pt x="2050" y="56"/>
                </a:lnTo>
                <a:lnTo>
                  <a:pt x="1991" y="56"/>
                </a:lnTo>
                <a:lnTo>
                  <a:pt x="1950" y="58"/>
                </a:lnTo>
                <a:lnTo>
                  <a:pt x="1917" y="59"/>
                </a:lnTo>
                <a:lnTo>
                  <a:pt x="1917" y="59"/>
                </a:lnTo>
                <a:lnTo>
                  <a:pt x="1881" y="63"/>
                </a:lnTo>
                <a:lnTo>
                  <a:pt x="1863" y="67"/>
                </a:lnTo>
                <a:lnTo>
                  <a:pt x="1837" y="74"/>
                </a:lnTo>
                <a:lnTo>
                  <a:pt x="1837" y="74"/>
                </a:lnTo>
                <a:lnTo>
                  <a:pt x="1807" y="84"/>
                </a:lnTo>
                <a:lnTo>
                  <a:pt x="1778" y="92"/>
                </a:lnTo>
                <a:lnTo>
                  <a:pt x="1764" y="97"/>
                </a:lnTo>
                <a:lnTo>
                  <a:pt x="1751" y="103"/>
                </a:lnTo>
                <a:lnTo>
                  <a:pt x="1737" y="110"/>
                </a:lnTo>
                <a:lnTo>
                  <a:pt x="1722" y="118"/>
                </a:lnTo>
                <a:lnTo>
                  <a:pt x="1722" y="118"/>
                </a:lnTo>
                <a:lnTo>
                  <a:pt x="1699" y="134"/>
                </a:lnTo>
                <a:lnTo>
                  <a:pt x="1682" y="144"/>
                </a:lnTo>
                <a:lnTo>
                  <a:pt x="1669" y="149"/>
                </a:lnTo>
                <a:lnTo>
                  <a:pt x="1652" y="155"/>
                </a:lnTo>
                <a:lnTo>
                  <a:pt x="1652" y="155"/>
                </a:lnTo>
                <a:lnTo>
                  <a:pt x="1644" y="157"/>
                </a:lnTo>
                <a:lnTo>
                  <a:pt x="1637" y="159"/>
                </a:lnTo>
                <a:lnTo>
                  <a:pt x="1623" y="160"/>
                </a:lnTo>
                <a:lnTo>
                  <a:pt x="1615" y="162"/>
                </a:lnTo>
                <a:lnTo>
                  <a:pt x="1606" y="164"/>
                </a:lnTo>
                <a:lnTo>
                  <a:pt x="1593" y="168"/>
                </a:lnTo>
                <a:lnTo>
                  <a:pt x="1578" y="174"/>
                </a:lnTo>
                <a:lnTo>
                  <a:pt x="1578" y="174"/>
                </a:lnTo>
                <a:lnTo>
                  <a:pt x="1548" y="185"/>
                </a:lnTo>
                <a:lnTo>
                  <a:pt x="1529" y="192"/>
                </a:lnTo>
                <a:lnTo>
                  <a:pt x="1522" y="194"/>
                </a:lnTo>
                <a:lnTo>
                  <a:pt x="1515" y="198"/>
                </a:lnTo>
                <a:lnTo>
                  <a:pt x="1511" y="204"/>
                </a:lnTo>
                <a:lnTo>
                  <a:pt x="1509" y="211"/>
                </a:lnTo>
                <a:lnTo>
                  <a:pt x="1509" y="211"/>
                </a:lnTo>
                <a:lnTo>
                  <a:pt x="1502" y="224"/>
                </a:lnTo>
                <a:lnTo>
                  <a:pt x="1498" y="229"/>
                </a:lnTo>
                <a:lnTo>
                  <a:pt x="1494" y="233"/>
                </a:lnTo>
                <a:lnTo>
                  <a:pt x="1481" y="241"/>
                </a:lnTo>
                <a:lnTo>
                  <a:pt x="1461" y="252"/>
                </a:lnTo>
                <a:lnTo>
                  <a:pt x="1461" y="252"/>
                </a:lnTo>
                <a:lnTo>
                  <a:pt x="1453" y="255"/>
                </a:lnTo>
                <a:lnTo>
                  <a:pt x="1446" y="256"/>
                </a:lnTo>
                <a:lnTo>
                  <a:pt x="1436" y="257"/>
                </a:lnTo>
                <a:lnTo>
                  <a:pt x="1431" y="256"/>
                </a:lnTo>
                <a:lnTo>
                  <a:pt x="1428" y="256"/>
                </a:lnTo>
                <a:lnTo>
                  <a:pt x="1428" y="256"/>
                </a:lnTo>
                <a:lnTo>
                  <a:pt x="1428" y="259"/>
                </a:lnTo>
                <a:lnTo>
                  <a:pt x="1427" y="265"/>
                </a:lnTo>
                <a:lnTo>
                  <a:pt x="1427" y="265"/>
                </a:lnTo>
                <a:lnTo>
                  <a:pt x="1427" y="270"/>
                </a:lnTo>
                <a:lnTo>
                  <a:pt x="1428" y="272"/>
                </a:lnTo>
                <a:lnTo>
                  <a:pt x="1431" y="275"/>
                </a:lnTo>
                <a:lnTo>
                  <a:pt x="1433" y="275"/>
                </a:lnTo>
                <a:lnTo>
                  <a:pt x="1439" y="276"/>
                </a:lnTo>
                <a:lnTo>
                  <a:pt x="1444" y="276"/>
                </a:lnTo>
                <a:lnTo>
                  <a:pt x="1447" y="276"/>
                </a:lnTo>
                <a:lnTo>
                  <a:pt x="1448" y="278"/>
                </a:lnTo>
                <a:lnTo>
                  <a:pt x="1447" y="279"/>
                </a:lnTo>
                <a:lnTo>
                  <a:pt x="1440" y="285"/>
                </a:lnTo>
                <a:lnTo>
                  <a:pt x="1427" y="296"/>
                </a:lnTo>
                <a:lnTo>
                  <a:pt x="1427" y="296"/>
                </a:lnTo>
                <a:lnTo>
                  <a:pt x="1409" y="308"/>
                </a:lnTo>
                <a:lnTo>
                  <a:pt x="1391" y="319"/>
                </a:lnTo>
                <a:lnTo>
                  <a:pt x="1375" y="327"/>
                </a:lnTo>
                <a:lnTo>
                  <a:pt x="1360" y="334"/>
                </a:lnTo>
                <a:lnTo>
                  <a:pt x="1347" y="338"/>
                </a:lnTo>
                <a:lnTo>
                  <a:pt x="1338" y="341"/>
                </a:lnTo>
                <a:lnTo>
                  <a:pt x="1332" y="339"/>
                </a:lnTo>
                <a:lnTo>
                  <a:pt x="1331" y="338"/>
                </a:lnTo>
                <a:lnTo>
                  <a:pt x="1331" y="337"/>
                </a:lnTo>
                <a:lnTo>
                  <a:pt x="1331" y="337"/>
                </a:lnTo>
                <a:lnTo>
                  <a:pt x="1332" y="331"/>
                </a:lnTo>
                <a:lnTo>
                  <a:pt x="1331" y="324"/>
                </a:lnTo>
                <a:lnTo>
                  <a:pt x="1328" y="317"/>
                </a:lnTo>
                <a:lnTo>
                  <a:pt x="1323" y="309"/>
                </a:lnTo>
                <a:lnTo>
                  <a:pt x="1314" y="302"/>
                </a:lnTo>
                <a:lnTo>
                  <a:pt x="1303" y="297"/>
                </a:lnTo>
                <a:lnTo>
                  <a:pt x="1290" y="291"/>
                </a:lnTo>
                <a:lnTo>
                  <a:pt x="1272" y="289"/>
                </a:lnTo>
                <a:lnTo>
                  <a:pt x="1272" y="289"/>
                </a:lnTo>
                <a:lnTo>
                  <a:pt x="1261" y="287"/>
                </a:lnTo>
                <a:lnTo>
                  <a:pt x="1251" y="287"/>
                </a:lnTo>
                <a:lnTo>
                  <a:pt x="1241" y="289"/>
                </a:lnTo>
                <a:lnTo>
                  <a:pt x="1230" y="291"/>
                </a:lnTo>
                <a:lnTo>
                  <a:pt x="1208" y="298"/>
                </a:lnTo>
                <a:lnTo>
                  <a:pt x="1184" y="308"/>
                </a:lnTo>
                <a:lnTo>
                  <a:pt x="1161" y="321"/>
                </a:lnTo>
                <a:lnTo>
                  <a:pt x="1137" y="338"/>
                </a:lnTo>
                <a:lnTo>
                  <a:pt x="1112" y="358"/>
                </a:lnTo>
                <a:lnTo>
                  <a:pt x="1087" y="380"/>
                </a:lnTo>
                <a:lnTo>
                  <a:pt x="1087" y="380"/>
                </a:lnTo>
                <a:lnTo>
                  <a:pt x="1075" y="393"/>
                </a:lnTo>
                <a:lnTo>
                  <a:pt x="1064" y="405"/>
                </a:lnTo>
                <a:lnTo>
                  <a:pt x="1055" y="419"/>
                </a:lnTo>
                <a:lnTo>
                  <a:pt x="1046" y="432"/>
                </a:lnTo>
                <a:lnTo>
                  <a:pt x="1038" y="446"/>
                </a:lnTo>
                <a:lnTo>
                  <a:pt x="1031" y="460"/>
                </a:lnTo>
                <a:lnTo>
                  <a:pt x="1026" y="473"/>
                </a:lnTo>
                <a:lnTo>
                  <a:pt x="1022" y="487"/>
                </a:lnTo>
                <a:lnTo>
                  <a:pt x="1015" y="514"/>
                </a:lnTo>
                <a:lnTo>
                  <a:pt x="1012" y="542"/>
                </a:lnTo>
                <a:lnTo>
                  <a:pt x="1011" y="568"/>
                </a:lnTo>
                <a:lnTo>
                  <a:pt x="1014" y="591"/>
                </a:lnTo>
                <a:lnTo>
                  <a:pt x="1014" y="591"/>
                </a:lnTo>
                <a:lnTo>
                  <a:pt x="1019" y="628"/>
                </a:lnTo>
                <a:lnTo>
                  <a:pt x="1022" y="640"/>
                </a:lnTo>
                <a:lnTo>
                  <a:pt x="1024" y="650"/>
                </a:lnTo>
                <a:lnTo>
                  <a:pt x="1027" y="656"/>
                </a:lnTo>
                <a:lnTo>
                  <a:pt x="1031" y="661"/>
                </a:lnTo>
                <a:lnTo>
                  <a:pt x="1037" y="663"/>
                </a:lnTo>
                <a:lnTo>
                  <a:pt x="1042" y="665"/>
                </a:lnTo>
                <a:lnTo>
                  <a:pt x="1042" y="665"/>
                </a:lnTo>
                <a:lnTo>
                  <a:pt x="1052" y="663"/>
                </a:lnTo>
                <a:lnTo>
                  <a:pt x="1066" y="659"/>
                </a:lnTo>
                <a:lnTo>
                  <a:pt x="1098" y="644"/>
                </a:lnTo>
                <a:lnTo>
                  <a:pt x="1127" y="630"/>
                </a:lnTo>
                <a:lnTo>
                  <a:pt x="1139" y="624"/>
                </a:lnTo>
                <a:lnTo>
                  <a:pt x="1139" y="624"/>
                </a:lnTo>
                <a:close/>
              </a:path>
            </a:pathLst>
          </a:custGeom>
          <a:solidFill>
            <a:schemeClr val="tx1"/>
          </a:solidFill>
          <a:ln w="254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67BF9454-A097-464F-B8F2-9589EAC12CE3}"/>
              </a:ext>
            </a:extLst>
          </p:cNvPr>
          <p:cNvSpPr>
            <a:spLocks/>
          </p:cNvSpPr>
          <p:nvPr/>
        </p:nvSpPr>
        <p:spPr bwMode="auto">
          <a:xfrm>
            <a:off x="6991351" y="992410"/>
            <a:ext cx="1881186" cy="2543556"/>
          </a:xfrm>
          <a:custGeom>
            <a:avLst/>
            <a:gdLst>
              <a:gd name="T0" fmla="*/ 569 w 1332"/>
              <a:gd name="T1" fmla="*/ 260 h 1801"/>
              <a:gd name="T2" fmla="*/ 503 w 1332"/>
              <a:gd name="T3" fmla="*/ 312 h 1801"/>
              <a:gd name="T4" fmla="*/ 384 w 1332"/>
              <a:gd name="T5" fmla="*/ 345 h 1801"/>
              <a:gd name="T6" fmla="*/ 256 w 1332"/>
              <a:gd name="T7" fmla="*/ 427 h 1801"/>
              <a:gd name="T8" fmla="*/ 115 w 1332"/>
              <a:gd name="T9" fmla="*/ 528 h 1801"/>
              <a:gd name="T10" fmla="*/ 89 w 1332"/>
              <a:gd name="T11" fmla="*/ 565 h 1801"/>
              <a:gd name="T12" fmla="*/ 55 w 1332"/>
              <a:gd name="T13" fmla="*/ 557 h 1801"/>
              <a:gd name="T14" fmla="*/ 1 w 1332"/>
              <a:gd name="T15" fmla="*/ 514 h 1801"/>
              <a:gd name="T16" fmla="*/ 105 w 1332"/>
              <a:gd name="T17" fmla="*/ 462 h 1801"/>
              <a:gd name="T18" fmla="*/ 186 w 1332"/>
              <a:gd name="T19" fmla="*/ 395 h 1801"/>
              <a:gd name="T20" fmla="*/ 213 w 1332"/>
              <a:gd name="T21" fmla="*/ 335 h 1801"/>
              <a:gd name="T22" fmla="*/ 232 w 1332"/>
              <a:gd name="T23" fmla="*/ 224 h 1801"/>
              <a:gd name="T24" fmla="*/ 276 w 1332"/>
              <a:gd name="T25" fmla="*/ 207 h 1801"/>
              <a:gd name="T26" fmla="*/ 301 w 1332"/>
              <a:gd name="T27" fmla="*/ 144 h 1801"/>
              <a:gd name="T28" fmla="*/ 376 w 1332"/>
              <a:gd name="T29" fmla="*/ 52 h 1801"/>
              <a:gd name="T30" fmla="*/ 517 w 1332"/>
              <a:gd name="T31" fmla="*/ 0 h 1801"/>
              <a:gd name="T32" fmla="*/ 619 w 1332"/>
              <a:gd name="T33" fmla="*/ 26 h 1801"/>
              <a:gd name="T34" fmla="*/ 712 w 1332"/>
              <a:gd name="T35" fmla="*/ 59 h 1801"/>
              <a:gd name="T36" fmla="*/ 745 w 1332"/>
              <a:gd name="T37" fmla="*/ 70 h 1801"/>
              <a:gd name="T38" fmla="*/ 839 w 1332"/>
              <a:gd name="T39" fmla="*/ 136 h 1801"/>
              <a:gd name="T40" fmla="*/ 875 w 1332"/>
              <a:gd name="T41" fmla="*/ 123 h 1801"/>
              <a:gd name="T42" fmla="*/ 930 w 1332"/>
              <a:gd name="T43" fmla="*/ 92 h 1801"/>
              <a:gd name="T44" fmla="*/ 982 w 1332"/>
              <a:gd name="T45" fmla="*/ 146 h 1801"/>
              <a:gd name="T46" fmla="*/ 1053 w 1332"/>
              <a:gd name="T47" fmla="*/ 335 h 1801"/>
              <a:gd name="T48" fmla="*/ 1017 w 1332"/>
              <a:gd name="T49" fmla="*/ 379 h 1801"/>
              <a:gd name="T50" fmla="*/ 1008 w 1332"/>
              <a:gd name="T51" fmla="*/ 408 h 1801"/>
              <a:gd name="T52" fmla="*/ 1004 w 1332"/>
              <a:gd name="T53" fmla="*/ 496 h 1801"/>
              <a:gd name="T54" fmla="*/ 989 w 1332"/>
              <a:gd name="T55" fmla="*/ 598 h 1801"/>
              <a:gd name="T56" fmla="*/ 971 w 1332"/>
              <a:gd name="T57" fmla="*/ 617 h 1801"/>
              <a:gd name="T58" fmla="*/ 1036 w 1332"/>
              <a:gd name="T59" fmla="*/ 732 h 1801"/>
              <a:gd name="T60" fmla="*/ 1168 w 1332"/>
              <a:gd name="T61" fmla="*/ 1045 h 1801"/>
              <a:gd name="T62" fmla="*/ 1252 w 1332"/>
              <a:gd name="T63" fmla="*/ 1181 h 1801"/>
              <a:gd name="T64" fmla="*/ 1325 w 1332"/>
              <a:gd name="T65" fmla="*/ 1448 h 1801"/>
              <a:gd name="T66" fmla="*/ 1325 w 1332"/>
              <a:gd name="T67" fmla="*/ 1619 h 1801"/>
              <a:gd name="T68" fmla="*/ 1266 w 1332"/>
              <a:gd name="T69" fmla="*/ 1773 h 1801"/>
              <a:gd name="T70" fmla="*/ 1184 w 1332"/>
              <a:gd name="T71" fmla="*/ 1801 h 1801"/>
              <a:gd name="T72" fmla="*/ 1095 w 1332"/>
              <a:gd name="T73" fmla="*/ 1783 h 1801"/>
              <a:gd name="T74" fmla="*/ 1049 w 1332"/>
              <a:gd name="T75" fmla="*/ 1721 h 1801"/>
              <a:gd name="T76" fmla="*/ 1053 w 1332"/>
              <a:gd name="T77" fmla="*/ 1638 h 1801"/>
              <a:gd name="T78" fmla="*/ 1109 w 1332"/>
              <a:gd name="T79" fmla="*/ 1582 h 1801"/>
              <a:gd name="T80" fmla="*/ 1164 w 1332"/>
              <a:gd name="T81" fmla="*/ 1597 h 1801"/>
              <a:gd name="T82" fmla="*/ 1184 w 1332"/>
              <a:gd name="T83" fmla="*/ 1645 h 1801"/>
              <a:gd name="T84" fmla="*/ 1134 w 1332"/>
              <a:gd name="T85" fmla="*/ 1616 h 1801"/>
              <a:gd name="T86" fmla="*/ 1110 w 1332"/>
              <a:gd name="T87" fmla="*/ 1654 h 1801"/>
              <a:gd name="T88" fmla="*/ 1127 w 1332"/>
              <a:gd name="T89" fmla="*/ 1717 h 1801"/>
              <a:gd name="T90" fmla="*/ 1168 w 1332"/>
              <a:gd name="T91" fmla="*/ 1720 h 1801"/>
              <a:gd name="T92" fmla="*/ 1240 w 1332"/>
              <a:gd name="T93" fmla="*/ 1638 h 1801"/>
              <a:gd name="T94" fmla="*/ 1261 w 1332"/>
              <a:gd name="T95" fmla="*/ 1555 h 1801"/>
              <a:gd name="T96" fmla="*/ 1196 w 1332"/>
              <a:gd name="T97" fmla="*/ 1395 h 1801"/>
              <a:gd name="T98" fmla="*/ 997 w 1332"/>
              <a:gd name="T99" fmla="*/ 989 h 1801"/>
              <a:gd name="T100" fmla="*/ 871 w 1332"/>
              <a:gd name="T101" fmla="*/ 808 h 1801"/>
              <a:gd name="T102" fmla="*/ 798 w 1332"/>
              <a:gd name="T103" fmla="*/ 759 h 1801"/>
              <a:gd name="T104" fmla="*/ 678 w 1332"/>
              <a:gd name="T105" fmla="*/ 753 h 1801"/>
              <a:gd name="T106" fmla="*/ 634 w 1332"/>
              <a:gd name="T107" fmla="*/ 688 h 1801"/>
              <a:gd name="T108" fmla="*/ 612 w 1332"/>
              <a:gd name="T109" fmla="*/ 483 h 1801"/>
              <a:gd name="T110" fmla="*/ 612 w 1332"/>
              <a:gd name="T111" fmla="*/ 429 h 1801"/>
              <a:gd name="T112" fmla="*/ 597 w 1332"/>
              <a:gd name="T113" fmla="*/ 394 h 1801"/>
              <a:gd name="T114" fmla="*/ 617 w 1332"/>
              <a:gd name="T115" fmla="*/ 316 h 1801"/>
              <a:gd name="T116" fmla="*/ 608 w 1332"/>
              <a:gd name="T117" fmla="*/ 25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2" h="1801">
                <a:moveTo>
                  <a:pt x="597" y="248"/>
                </a:moveTo>
                <a:lnTo>
                  <a:pt x="597" y="248"/>
                </a:lnTo>
                <a:lnTo>
                  <a:pt x="586" y="246"/>
                </a:lnTo>
                <a:lnTo>
                  <a:pt x="582" y="246"/>
                </a:lnTo>
                <a:lnTo>
                  <a:pt x="580" y="248"/>
                </a:lnTo>
                <a:lnTo>
                  <a:pt x="574" y="253"/>
                </a:lnTo>
                <a:lnTo>
                  <a:pt x="569" y="260"/>
                </a:lnTo>
                <a:lnTo>
                  <a:pt x="563" y="270"/>
                </a:lnTo>
                <a:lnTo>
                  <a:pt x="555" y="279"/>
                </a:lnTo>
                <a:lnTo>
                  <a:pt x="545" y="289"/>
                </a:lnTo>
                <a:lnTo>
                  <a:pt x="532" y="298"/>
                </a:lnTo>
                <a:lnTo>
                  <a:pt x="532" y="298"/>
                </a:lnTo>
                <a:lnTo>
                  <a:pt x="517" y="306"/>
                </a:lnTo>
                <a:lnTo>
                  <a:pt x="503" y="312"/>
                </a:lnTo>
                <a:lnTo>
                  <a:pt x="491" y="316"/>
                </a:lnTo>
                <a:lnTo>
                  <a:pt x="480" y="317"/>
                </a:lnTo>
                <a:lnTo>
                  <a:pt x="455" y="323"/>
                </a:lnTo>
                <a:lnTo>
                  <a:pt x="439" y="326"/>
                </a:lnTo>
                <a:lnTo>
                  <a:pt x="421" y="332"/>
                </a:lnTo>
                <a:lnTo>
                  <a:pt x="421" y="332"/>
                </a:lnTo>
                <a:lnTo>
                  <a:pt x="384" y="345"/>
                </a:lnTo>
                <a:lnTo>
                  <a:pt x="368" y="352"/>
                </a:lnTo>
                <a:lnTo>
                  <a:pt x="353" y="360"/>
                </a:lnTo>
                <a:lnTo>
                  <a:pt x="338" y="368"/>
                </a:lnTo>
                <a:lnTo>
                  <a:pt x="321" y="379"/>
                </a:lnTo>
                <a:lnTo>
                  <a:pt x="280" y="409"/>
                </a:lnTo>
                <a:lnTo>
                  <a:pt x="280" y="409"/>
                </a:lnTo>
                <a:lnTo>
                  <a:pt x="256" y="427"/>
                </a:lnTo>
                <a:lnTo>
                  <a:pt x="228" y="446"/>
                </a:lnTo>
                <a:lnTo>
                  <a:pt x="175" y="480"/>
                </a:lnTo>
                <a:lnTo>
                  <a:pt x="152" y="495"/>
                </a:lnTo>
                <a:lnTo>
                  <a:pt x="132" y="507"/>
                </a:lnTo>
                <a:lnTo>
                  <a:pt x="120" y="518"/>
                </a:lnTo>
                <a:lnTo>
                  <a:pt x="116" y="524"/>
                </a:lnTo>
                <a:lnTo>
                  <a:pt x="115" y="528"/>
                </a:lnTo>
                <a:lnTo>
                  <a:pt x="115" y="528"/>
                </a:lnTo>
                <a:lnTo>
                  <a:pt x="112" y="535"/>
                </a:lnTo>
                <a:lnTo>
                  <a:pt x="108" y="544"/>
                </a:lnTo>
                <a:lnTo>
                  <a:pt x="104" y="553"/>
                </a:lnTo>
                <a:lnTo>
                  <a:pt x="97" y="561"/>
                </a:lnTo>
                <a:lnTo>
                  <a:pt x="93" y="563"/>
                </a:lnTo>
                <a:lnTo>
                  <a:pt x="89" y="565"/>
                </a:lnTo>
                <a:lnTo>
                  <a:pt x="85" y="566"/>
                </a:lnTo>
                <a:lnTo>
                  <a:pt x="79" y="568"/>
                </a:lnTo>
                <a:lnTo>
                  <a:pt x="74" y="566"/>
                </a:lnTo>
                <a:lnTo>
                  <a:pt x="68" y="565"/>
                </a:lnTo>
                <a:lnTo>
                  <a:pt x="61" y="562"/>
                </a:lnTo>
                <a:lnTo>
                  <a:pt x="55" y="557"/>
                </a:lnTo>
                <a:lnTo>
                  <a:pt x="55" y="557"/>
                </a:lnTo>
                <a:lnTo>
                  <a:pt x="41" y="547"/>
                </a:lnTo>
                <a:lnTo>
                  <a:pt x="29" y="539"/>
                </a:lnTo>
                <a:lnTo>
                  <a:pt x="8" y="527"/>
                </a:lnTo>
                <a:lnTo>
                  <a:pt x="3" y="522"/>
                </a:lnTo>
                <a:lnTo>
                  <a:pt x="1" y="520"/>
                </a:lnTo>
                <a:lnTo>
                  <a:pt x="0" y="517"/>
                </a:lnTo>
                <a:lnTo>
                  <a:pt x="1" y="514"/>
                </a:lnTo>
                <a:lnTo>
                  <a:pt x="3" y="512"/>
                </a:lnTo>
                <a:lnTo>
                  <a:pt x="11" y="505"/>
                </a:lnTo>
                <a:lnTo>
                  <a:pt x="11" y="505"/>
                </a:lnTo>
                <a:lnTo>
                  <a:pt x="24" y="498"/>
                </a:lnTo>
                <a:lnTo>
                  <a:pt x="42" y="491"/>
                </a:lnTo>
                <a:lnTo>
                  <a:pt x="83" y="473"/>
                </a:lnTo>
                <a:lnTo>
                  <a:pt x="105" y="462"/>
                </a:lnTo>
                <a:lnTo>
                  <a:pt x="127" y="451"/>
                </a:lnTo>
                <a:lnTo>
                  <a:pt x="146" y="439"/>
                </a:lnTo>
                <a:lnTo>
                  <a:pt x="154" y="431"/>
                </a:lnTo>
                <a:lnTo>
                  <a:pt x="163" y="424"/>
                </a:lnTo>
                <a:lnTo>
                  <a:pt x="163" y="424"/>
                </a:lnTo>
                <a:lnTo>
                  <a:pt x="175" y="409"/>
                </a:lnTo>
                <a:lnTo>
                  <a:pt x="186" y="395"/>
                </a:lnTo>
                <a:lnTo>
                  <a:pt x="195" y="382"/>
                </a:lnTo>
                <a:lnTo>
                  <a:pt x="202" y="369"/>
                </a:lnTo>
                <a:lnTo>
                  <a:pt x="208" y="357"/>
                </a:lnTo>
                <a:lnTo>
                  <a:pt x="210" y="349"/>
                </a:lnTo>
                <a:lnTo>
                  <a:pt x="213" y="341"/>
                </a:lnTo>
                <a:lnTo>
                  <a:pt x="213" y="335"/>
                </a:lnTo>
                <a:lnTo>
                  <a:pt x="213" y="335"/>
                </a:lnTo>
                <a:lnTo>
                  <a:pt x="213" y="317"/>
                </a:lnTo>
                <a:lnTo>
                  <a:pt x="215" y="286"/>
                </a:lnTo>
                <a:lnTo>
                  <a:pt x="217" y="268"/>
                </a:lnTo>
                <a:lnTo>
                  <a:pt x="220" y="252"/>
                </a:lnTo>
                <a:lnTo>
                  <a:pt x="225" y="237"/>
                </a:lnTo>
                <a:lnTo>
                  <a:pt x="228" y="230"/>
                </a:lnTo>
                <a:lnTo>
                  <a:pt x="232" y="224"/>
                </a:lnTo>
                <a:lnTo>
                  <a:pt x="232" y="224"/>
                </a:lnTo>
                <a:lnTo>
                  <a:pt x="241" y="218"/>
                </a:lnTo>
                <a:lnTo>
                  <a:pt x="249" y="213"/>
                </a:lnTo>
                <a:lnTo>
                  <a:pt x="257" y="212"/>
                </a:lnTo>
                <a:lnTo>
                  <a:pt x="264" y="211"/>
                </a:lnTo>
                <a:lnTo>
                  <a:pt x="271" y="209"/>
                </a:lnTo>
                <a:lnTo>
                  <a:pt x="276" y="207"/>
                </a:lnTo>
                <a:lnTo>
                  <a:pt x="279" y="205"/>
                </a:lnTo>
                <a:lnTo>
                  <a:pt x="280" y="201"/>
                </a:lnTo>
                <a:lnTo>
                  <a:pt x="284" y="192"/>
                </a:lnTo>
                <a:lnTo>
                  <a:pt x="284" y="192"/>
                </a:lnTo>
                <a:lnTo>
                  <a:pt x="287" y="178"/>
                </a:lnTo>
                <a:lnTo>
                  <a:pt x="294" y="162"/>
                </a:lnTo>
                <a:lnTo>
                  <a:pt x="301" y="144"/>
                </a:lnTo>
                <a:lnTo>
                  <a:pt x="310" y="125"/>
                </a:lnTo>
                <a:lnTo>
                  <a:pt x="323" y="105"/>
                </a:lnTo>
                <a:lnTo>
                  <a:pt x="338" y="86"/>
                </a:lnTo>
                <a:lnTo>
                  <a:pt x="355" y="67"/>
                </a:lnTo>
                <a:lnTo>
                  <a:pt x="365" y="59"/>
                </a:lnTo>
                <a:lnTo>
                  <a:pt x="376" y="52"/>
                </a:lnTo>
                <a:lnTo>
                  <a:pt x="376" y="52"/>
                </a:lnTo>
                <a:lnTo>
                  <a:pt x="398" y="37"/>
                </a:lnTo>
                <a:lnTo>
                  <a:pt x="420" y="26"/>
                </a:lnTo>
                <a:lnTo>
                  <a:pt x="442" y="18"/>
                </a:lnTo>
                <a:lnTo>
                  <a:pt x="462" y="10"/>
                </a:lnTo>
                <a:lnTo>
                  <a:pt x="481" y="6"/>
                </a:lnTo>
                <a:lnTo>
                  <a:pt x="500" y="2"/>
                </a:lnTo>
                <a:lnTo>
                  <a:pt x="517" y="0"/>
                </a:lnTo>
                <a:lnTo>
                  <a:pt x="532" y="0"/>
                </a:lnTo>
                <a:lnTo>
                  <a:pt x="532" y="0"/>
                </a:lnTo>
                <a:lnTo>
                  <a:pt x="552" y="0"/>
                </a:lnTo>
                <a:lnTo>
                  <a:pt x="561" y="2"/>
                </a:lnTo>
                <a:lnTo>
                  <a:pt x="569" y="4"/>
                </a:lnTo>
                <a:lnTo>
                  <a:pt x="588" y="12"/>
                </a:lnTo>
                <a:lnTo>
                  <a:pt x="619" y="26"/>
                </a:lnTo>
                <a:lnTo>
                  <a:pt x="619" y="26"/>
                </a:lnTo>
                <a:lnTo>
                  <a:pt x="658" y="38"/>
                </a:lnTo>
                <a:lnTo>
                  <a:pt x="685" y="48"/>
                </a:lnTo>
                <a:lnTo>
                  <a:pt x="704" y="53"/>
                </a:lnTo>
                <a:lnTo>
                  <a:pt x="710" y="56"/>
                </a:lnTo>
                <a:lnTo>
                  <a:pt x="712" y="59"/>
                </a:lnTo>
                <a:lnTo>
                  <a:pt x="712" y="59"/>
                </a:lnTo>
                <a:lnTo>
                  <a:pt x="714" y="60"/>
                </a:lnTo>
                <a:lnTo>
                  <a:pt x="714" y="59"/>
                </a:lnTo>
                <a:lnTo>
                  <a:pt x="715" y="58"/>
                </a:lnTo>
                <a:lnTo>
                  <a:pt x="718" y="58"/>
                </a:lnTo>
                <a:lnTo>
                  <a:pt x="723" y="59"/>
                </a:lnTo>
                <a:lnTo>
                  <a:pt x="733" y="62"/>
                </a:lnTo>
                <a:lnTo>
                  <a:pt x="745" y="70"/>
                </a:lnTo>
                <a:lnTo>
                  <a:pt x="745" y="70"/>
                </a:lnTo>
                <a:lnTo>
                  <a:pt x="760" y="81"/>
                </a:lnTo>
                <a:lnTo>
                  <a:pt x="777" y="92"/>
                </a:lnTo>
                <a:lnTo>
                  <a:pt x="807" y="115"/>
                </a:lnTo>
                <a:lnTo>
                  <a:pt x="820" y="126"/>
                </a:lnTo>
                <a:lnTo>
                  <a:pt x="834" y="133"/>
                </a:lnTo>
                <a:lnTo>
                  <a:pt x="839" y="136"/>
                </a:lnTo>
                <a:lnTo>
                  <a:pt x="846" y="137"/>
                </a:lnTo>
                <a:lnTo>
                  <a:pt x="850" y="137"/>
                </a:lnTo>
                <a:lnTo>
                  <a:pt x="856" y="137"/>
                </a:lnTo>
                <a:lnTo>
                  <a:pt x="856" y="137"/>
                </a:lnTo>
                <a:lnTo>
                  <a:pt x="861" y="134"/>
                </a:lnTo>
                <a:lnTo>
                  <a:pt x="865" y="131"/>
                </a:lnTo>
                <a:lnTo>
                  <a:pt x="875" y="123"/>
                </a:lnTo>
                <a:lnTo>
                  <a:pt x="883" y="112"/>
                </a:lnTo>
                <a:lnTo>
                  <a:pt x="894" y="103"/>
                </a:lnTo>
                <a:lnTo>
                  <a:pt x="904" y="95"/>
                </a:lnTo>
                <a:lnTo>
                  <a:pt x="909" y="92"/>
                </a:lnTo>
                <a:lnTo>
                  <a:pt x="916" y="90"/>
                </a:lnTo>
                <a:lnTo>
                  <a:pt x="923" y="90"/>
                </a:lnTo>
                <a:lnTo>
                  <a:pt x="930" y="92"/>
                </a:lnTo>
                <a:lnTo>
                  <a:pt x="937" y="95"/>
                </a:lnTo>
                <a:lnTo>
                  <a:pt x="945" y="100"/>
                </a:lnTo>
                <a:lnTo>
                  <a:pt x="945" y="100"/>
                </a:lnTo>
                <a:lnTo>
                  <a:pt x="953" y="107"/>
                </a:lnTo>
                <a:lnTo>
                  <a:pt x="963" y="118"/>
                </a:lnTo>
                <a:lnTo>
                  <a:pt x="972" y="131"/>
                </a:lnTo>
                <a:lnTo>
                  <a:pt x="982" y="146"/>
                </a:lnTo>
                <a:lnTo>
                  <a:pt x="1001" y="182"/>
                </a:lnTo>
                <a:lnTo>
                  <a:pt x="1019" y="222"/>
                </a:lnTo>
                <a:lnTo>
                  <a:pt x="1035" y="260"/>
                </a:lnTo>
                <a:lnTo>
                  <a:pt x="1046" y="295"/>
                </a:lnTo>
                <a:lnTo>
                  <a:pt x="1050" y="311"/>
                </a:lnTo>
                <a:lnTo>
                  <a:pt x="1053" y="324"/>
                </a:lnTo>
                <a:lnTo>
                  <a:pt x="1053" y="335"/>
                </a:lnTo>
                <a:lnTo>
                  <a:pt x="1051" y="343"/>
                </a:lnTo>
                <a:lnTo>
                  <a:pt x="1051" y="343"/>
                </a:lnTo>
                <a:lnTo>
                  <a:pt x="1047" y="354"/>
                </a:lnTo>
                <a:lnTo>
                  <a:pt x="1041" y="364"/>
                </a:lnTo>
                <a:lnTo>
                  <a:pt x="1032" y="371"/>
                </a:lnTo>
                <a:lnTo>
                  <a:pt x="1024" y="376"/>
                </a:lnTo>
                <a:lnTo>
                  <a:pt x="1017" y="379"/>
                </a:lnTo>
                <a:lnTo>
                  <a:pt x="1010" y="382"/>
                </a:lnTo>
                <a:lnTo>
                  <a:pt x="999" y="383"/>
                </a:lnTo>
                <a:lnTo>
                  <a:pt x="999" y="383"/>
                </a:lnTo>
                <a:lnTo>
                  <a:pt x="999" y="384"/>
                </a:lnTo>
                <a:lnTo>
                  <a:pt x="999" y="386"/>
                </a:lnTo>
                <a:lnTo>
                  <a:pt x="1001" y="390"/>
                </a:lnTo>
                <a:lnTo>
                  <a:pt x="1008" y="408"/>
                </a:lnTo>
                <a:lnTo>
                  <a:pt x="1010" y="420"/>
                </a:lnTo>
                <a:lnTo>
                  <a:pt x="1013" y="434"/>
                </a:lnTo>
                <a:lnTo>
                  <a:pt x="1013" y="449"/>
                </a:lnTo>
                <a:lnTo>
                  <a:pt x="1013" y="457"/>
                </a:lnTo>
                <a:lnTo>
                  <a:pt x="1012" y="465"/>
                </a:lnTo>
                <a:lnTo>
                  <a:pt x="1012" y="465"/>
                </a:lnTo>
                <a:lnTo>
                  <a:pt x="1004" y="496"/>
                </a:lnTo>
                <a:lnTo>
                  <a:pt x="998" y="527"/>
                </a:lnTo>
                <a:lnTo>
                  <a:pt x="994" y="555"/>
                </a:lnTo>
                <a:lnTo>
                  <a:pt x="993" y="583"/>
                </a:lnTo>
                <a:lnTo>
                  <a:pt x="993" y="583"/>
                </a:lnTo>
                <a:lnTo>
                  <a:pt x="993" y="589"/>
                </a:lnTo>
                <a:lnTo>
                  <a:pt x="991" y="594"/>
                </a:lnTo>
                <a:lnTo>
                  <a:pt x="989" y="598"/>
                </a:lnTo>
                <a:lnTo>
                  <a:pt x="986" y="600"/>
                </a:lnTo>
                <a:lnTo>
                  <a:pt x="979" y="603"/>
                </a:lnTo>
                <a:lnTo>
                  <a:pt x="974" y="606"/>
                </a:lnTo>
                <a:lnTo>
                  <a:pt x="971" y="609"/>
                </a:lnTo>
                <a:lnTo>
                  <a:pt x="969" y="610"/>
                </a:lnTo>
                <a:lnTo>
                  <a:pt x="969" y="613"/>
                </a:lnTo>
                <a:lnTo>
                  <a:pt x="971" y="617"/>
                </a:lnTo>
                <a:lnTo>
                  <a:pt x="978" y="629"/>
                </a:lnTo>
                <a:lnTo>
                  <a:pt x="993" y="650"/>
                </a:lnTo>
                <a:lnTo>
                  <a:pt x="993" y="650"/>
                </a:lnTo>
                <a:lnTo>
                  <a:pt x="1002" y="663"/>
                </a:lnTo>
                <a:lnTo>
                  <a:pt x="1013" y="682"/>
                </a:lnTo>
                <a:lnTo>
                  <a:pt x="1024" y="706"/>
                </a:lnTo>
                <a:lnTo>
                  <a:pt x="1036" y="732"/>
                </a:lnTo>
                <a:lnTo>
                  <a:pt x="1060" y="793"/>
                </a:lnTo>
                <a:lnTo>
                  <a:pt x="1086" y="860"/>
                </a:lnTo>
                <a:lnTo>
                  <a:pt x="1113" y="927"/>
                </a:lnTo>
                <a:lnTo>
                  <a:pt x="1127" y="960"/>
                </a:lnTo>
                <a:lnTo>
                  <a:pt x="1140" y="991"/>
                </a:lnTo>
                <a:lnTo>
                  <a:pt x="1154" y="1020"/>
                </a:lnTo>
                <a:lnTo>
                  <a:pt x="1168" y="1045"/>
                </a:lnTo>
                <a:lnTo>
                  <a:pt x="1181" y="1067"/>
                </a:lnTo>
                <a:lnTo>
                  <a:pt x="1196" y="1084"/>
                </a:lnTo>
                <a:lnTo>
                  <a:pt x="1196" y="1084"/>
                </a:lnTo>
                <a:lnTo>
                  <a:pt x="1210" y="1102"/>
                </a:lnTo>
                <a:lnTo>
                  <a:pt x="1224" y="1125"/>
                </a:lnTo>
                <a:lnTo>
                  <a:pt x="1237" y="1151"/>
                </a:lnTo>
                <a:lnTo>
                  <a:pt x="1252" y="1181"/>
                </a:lnTo>
                <a:lnTo>
                  <a:pt x="1265" y="1216"/>
                </a:lnTo>
                <a:lnTo>
                  <a:pt x="1278" y="1251"/>
                </a:lnTo>
                <a:lnTo>
                  <a:pt x="1289" y="1289"/>
                </a:lnTo>
                <a:lnTo>
                  <a:pt x="1300" y="1328"/>
                </a:lnTo>
                <a:lnTo>
                  <a:pt x="1310" y="1369"/>
                </a:lnTo>
                <a:lnTo>
                  <a:pt x="1318" y="1408"/>
                </a:lnTo>
                <a:lnTo>
                  <a:pt x="1325" y="1448"/>
                </a:lnTo>
                <a:lnTo>
                  <a:pt x="1329" y="1486"/>
                </a:lnTo>
                <a:lnTo>
                  <a:pt x="1332" y="1523"/>
                </a:lnTo>
                <a:lnTo>
                  <a:pt x="1332" y="1559"/>
                </a:lnTo>
                <a:lnTo>
                  <a:pt x="1330" y="1590"/>
                </a:lnTo>
                <a:lnTo>
                  <a:pt x="1328" y="1605"/>
                </a:lnTo>
                <a:lnTo>
                  <a:pt x="1325" y="1619"/>
                </a:lnTo>
                <a:lnTo>
                  <a:pt x="1325" y="1619"/>
                </a:lnTo>
                <a:lnTo>
                  <a:pt x="1313" y="1668"/>
                </a:lnTo>
                <a:lnTo>
                  <a:pt x="1300" y="1708"/>
                </a:lnTo>
                <a:lnTo>
                  <a:pt x="1295" y="1726"/>
                </a:lnTo>
                <a:lnTo>
                  <a:pt x="1288" y="1739"/>
                </a:lnTo>
                <a:lnTo>
                  <a:pt x="1281" y="1753"/>
                </a:lnTo>
                <a:lnTo>
                  <a:pt x="1274" y="1764"/>
                </a:lnTo>
                <a:lnTo>
                  <a:pt x="1266" y="1773"/>
                </a:lnTo>
                <a:lnTo>
                  <a:pt x="1258" y="1780"/>
                </a:lnTo>
                <a:lnTo>
                  <a:pt x="1248" y="1787"/>
                </a:lnTo>
                <a:lnTo>
                  <a:pt x="1237" y="1793"/>
                </a:lnTo>
                <a:lnTo>
                  <a:pt x="1226" y="1795"/>
                </a:lnTo>
                <a:lnTo>
                  <a:pt x="1214" y="1798"/>
                </a:lnTo>
                <a:lnTo>
                  <a:pt x="1201" y="1799"/>
                </a:lnTo>
                <a:lnTo>
                  <a:pt x="1184" y="1801"/>
                </a:lnTo>
                <a:lnTo>
                  <a:pt x="1184" y="1801"/>
                </a:lnTo>
                <a:lnTo>
                  <a:pt x="1154" y="1799"/>
                </a:lnTo>
                <a:lnTo>
                  <a:pt x="1140" y="1797"/>
                </a:lnTo>
                <a:lnTo>
                  <a:pt x="1128" y="1795"/>
                </a:lnTo>
                <a:lnTo>
                  <a:pt x="1116" y="1791"/>
                </a:lnTo>
                <a:lnTo>
                  <a:pt x="1105" y="1787"/>
                </a:lnTo>
                <a:lnTo>
                  <a:pt x="1095" y="1783"/>
                </a:lnTo>
                <a:lnTo>
                  <a:pt x="1086" y="1778"/>
                </a:lnTo>
                <a:lnTo>
                  <a:pt x="1077" y="1771"/>
                </a:lnTo>
                <a:lnTo>
                  <a:pt x="1069" y="1762"/>
                </a:lnTo>
                <a:lnTo>
                  <a:pt x="1064" y="1754"/>
                </a:lnTo>
                <a:lnTo>
                  <a:pt x="1057" y="1745"/>
                </a:lnTo>
                <a:lnTo>
                  <a:pt x="1053" y="1734"/>
                </a:lnTo>
                <a:lnTo>
                  <a:pt x="1049" y="1721"/>
                </a:lnTo>
                <a:lnTo>
                  <a:pt x="1046" y="1708"/>
                </a:lnTo>
                <a:lnTo>
                  <a:pt x="1045" y="1693"/>
                </a:lnTo>
                <a:lnTo>
                  <a:pt x="1045" y="1693"/>
                </a:lnTo>
                <a:lnTo>
                  <a:pt x="1045" y="1678"/>
                </a:lnTo>
                <a:lnTo>
                  <a:pt x="1046" y="1664"/>
                </a:lnTo>
                <a:lnTo>
                  <a:pt x="1049" y="1650"/>
                </a:lnTo>
                <a:lnTo>
                  <a:pt x="1053" y="1638"/>
                </a:lnTo>
                <a:lnTo>
                  <a:pt x="1058" y="1626"/>
                </a:lnTo>
                <a:lnTo>
                  <a:pt x="1065" y="1616"/>
                </a:lnTo>
                <a:lnTo>
                  <a:pt x="1073" y="1607"/>
                </a:lnTo>
                <a:lnTo>
                  <a:pt x="1082" y="1598"/>
                </a:lnTo>
                <a:lnTo>
                  <a:pt x="1090" y="1592"/>
                </a:lnTo>
                <a:lnTo>
                  <a:pt x="1099" y="1586"/>
                </a:lnTo>
                <a:lnTo>
                  <a:pt x="1109" y="1582"/>
                </a:lnTo>
                <a:lnTo>
                  <a:pt x="1118" y="1579"/>
                </a:lnTo>
                <a:lnTo>
                  <a:pt x="1127" y="1578"/>
                </a:lnTo>
                <a:lnTo>
                  <a:pt x="1136" y="1579"/>
                </a:lnTo>
                <a:lnTo>
                  <a:pt x="1144" y="1582"/>
                </a:lnTo>
                <a:lnTo>
                  <a:pt x="1151" y="1586"/>
                </a:lnTo>
                <a:lnTo>
                  <a:pt x="1151" y="1586"/>
                </a:lnTo>
                <a:lnTo>
                  <a:pt x="1164" y="1597"/>
                </a:lnTo>
                <a:lnTo>
                  <a:pt x="1173" y="1608"/>
                </a:lnTo>
                <a:lnTo>
                  <a:pt x="1181" y="1618"/>
                </a:lnTo>
                <a:lnTo>
                  <a:pt x="1185" y="1627"/>
                </a:lnTo>
                <a:lnTo>
                  <a:pt x="1188" y="1634"/>
                </a:lnTo>
                <a:lnTo>
                  <a:pt x="1190" y="1639"/>
                </a:lnTo>
                <a:lnTo>
                  <a:pt x="1188" y="1644"/>
                </a:lnTo>
                <a:lnTo>
                  <a:pt x="1184" y="1645"/>
                </a:lnTo>
                <a:lnTo>
                  <a:pt x="1184" y="1645"/>
                </a:lnTo>
                <a:lnTo>
                  <a:pt x="1179" y="1644"/>
                </a:lnTo>
                <a:lnTo>
                  <a:pt x="1172" y="1638"/>
                </a:lnTo>
                <a:lnTo>
                  <a:pt x="1153" y="1623"/>
                </a:lnTo>
                <a:lnTo>
                  <a:pt x="1143" y="1618"/>
                </a:lnTo>
                <a:lnTo>
                  <a:pt x="1138" y="1616"/>
                </a:lnTo>
                <a:lnTo>
                  <a:pt x="1134" y="1616"/>
                </a:lnTo>
                <a:lnTo>
                  <a:pt x="1129" y="1616"/>
                </a:lnTo>
                <a:lnTo>
                  <a:pt x="1125" y="1618"/>
                </a:lnTo>
                <a:lnTo>
                  <a:pt x="1121" y="1622"/>
                </a:lnTo>
                <a:lnTo>
                  <a:pt x="1118" y="1627"/>
                </a:lnTo>
                <a:lnTo>
                  <a:pt x="1118" y="1627"/>
                </a:lnTo>
                <a:lnTo>
                  <a:pt x="1113" y="1639"/>
                </a:lnTo>
                <a:lnTo>
                  <a:pt x="1110" y="1654"/>
                </a:lnTo>
                <a:lnTo>
                  <a:pt x="1108" y="1670"/>
                </a:lnTo>
                <a:lnTo>
                  <a:pt x="1109" y="1685"/>
                </a:lnTo>
                <a:lnTo>
                  <a:pt x="1112" y="1698"/>
                </a:lnTo>
                <a:lnTo>
                  <a:pt x="1114" y="1704"/>
                </a:lnTo>
                <a:lnTo>
                  <a:pt x="1117" y="1709"/>
                </a:lnTo>
                <a:lnTo>
                  <a:pt x="1123" y="1713"/>
                </a:lnTo>
                <a:lnTo>
                  <a:pt x="1127" y="1717"/>
                </a:lnTo>
                <a:lnTo>
                  <a:pt x="1134" y="1720"/>
                </a:lnTo>
                <a:lnTo>
                  <a:pt x="1140" y="1723"/>
                </a:lnTo>
                <a:lnTo>
                  <a:pt x="1140" y="1723"/>
                </a:lnTo>
                <a:lnTo>
                  <a:pt x="1147" y="1723"/>
                </a:lnTo>
                <a:lnTo>
                  <a:pt x="1154" y="1723"/>
                </a:lnTo>
                <a:lnTo>
                  <a:pt x="1161" y="1723"/>
                </a:lnTo>
                <a:lnTo>
                  <a:pt x="1168" y="1720"/>
                </a:lnTo>
                <a:lnTo>
                  <a:pt x="1179" y="1715"/>
                </a:lnTo>
                <a:lnTo>
                  <a:pt x="1188" y="1705"/>
                </a:lnTo>
                <a:lnTo>
                  <a:pt x="1199" y="1694"/>
                </a:lnTo>
                <a:lnTo>
                  <a:pt x="1209" y="1682"/>
                </a:lnTo>
                <a:lnTo>
                  <a:pt x="1229" y="1653"/>
                </a:lnTo>
                <a:lnTo>
                  <a:pt x="1229" y="1653"/>
                </a:lnTo>
                <a:lnTo>
                  <a:pt x="1240" y="1638"/>
                </a:lnTo>
                <a:lnTo>
                  <a:pt x="1251" y="1623"/>
                </a:lnTo>
                <a:lnTo>
                  <a:pt x="1257" y="1616"/>
                </a:lnTo>
                <a:lnTo>
                  <a:pt x="1259" y="1607"/>
                </a:lnTo>
                <a:lnTo>
                  <a:pt x="1262" y="1596"/>
                </a:lnTo>
                <a:lnTo>
                  <a:pt x="1263" y="1585"/>
                </a:lnTo>
                <a:lnTo>
                  <a:pt x="1263" y="1571"/>
                </a:lnTo>
                <a:lnTo>
                  <a:pt x="1261" y="1555"/>
                </a:lnTo>
                <a:lnTo>
                  <a:pt x="1257" y="1536"/>
                </a:lnTo>
                <a:lnTo>
                  <a:pt x="1250" y="1515"/>
                </a:lnTo>
                <a:lnTo>
                  <a:pt x="1242" y="1490"/>
                </a:lnTo>
                <a:lnTo>
                  <a:pt x="1229" y="1462"/>
                </a:lnTo>
                <a:lnTo>
                  <a:pt x="1214" y="1430"/>
                </a:lnTo>
                <a:lnTo>
                  <a:pt x="1196" y="1395"/>
                </a:lnTo>
                <a:lnTo>
                  <a:pt x="1196" y="1395"/>
                </a:lnTo>
                <a:lnTo>
                  <a:pt x="1158" y="1321"/>
                </a:lnTo>
                <a:lnTo>
                  <a:pt x="1127" y="1255"/>
                </a:lnTo>
                <a:lnTo>
                  <a:pt x="1073" y="1142"/>
                </a:lnTo>
                <a:lnTo>
                  <a:pt x="1053" y="1094"/>
                </a:lnTo>
                <a:lnTo>
                  <a:pt x="1032" y="1053"/>
                </a:lnTo>
                <a:lnTo>
                  <a:pt x="1015" y="1017"/>
                </a:lnTo>
                <a:lnTo>
                  <a:pt x="997" y="989"/>
                </a:lnTo>
                <a:lnTo>
                  <a:pt x="997" y="989"/>
                </a:lnTo>
                <a:lnTo>
                  <a:pt x="960" y="938"/>
                </a:lnTo>
                <a:lnTo>
                  <a:pt x="924" y="890"/>
                </a:lnTo>
                <a:lnTo>
                  <a:pt x="908" y="867"/>
                </a:lnTo>
                <a:lnTo>
                  <a:pt x="893" y="846"/>
                </a:lnTo>
                <a:lnTo>
                  <a:pt x="881" y="826"/>
                </a:lnTo>
                <a:lnTo>
                  <a:pt x="871" y="808"/>
                </a:lnTo>
                <a:lnTo>
                  <a:pt x="871" y="808"/>
                </a:lnTo>
                <a:lnTo>
                  <a:pt x="857" y="778"/>
                </a:lnTo>
                <a:lnTo>
                  <a:pt x="849" y="759"/>
                </a:lnTo>
                <a:lnTo>
                  <a:pt x="845" y="745"/>
                </a:lnTo>
                <a:lnTo>
                  <a:pt x="845" y="745"/>
                </a:lnTo>
                <a:lnTo>
                  <a:pt x="823" y="752"/>
                </a:lnTo>
                <a:lnTo>
                  <a:pt x="798" y="759"/>
                </a:lnTo>
                <a:lnTo>
                  <a:pt x="768" y="764"/>
                </a:lnTo>
                <a:lnTo>
                  <a:pt x="753" y="766"/>
                </a:lnTo>
                <a:lnTo>
                  <a:pt x="737" y="767"/>
                </a:lnTo>
                <a:lnTo>
                  <a:pt x="722" y="766"/>
                </a:lnTo>
                <a:lnTo>
                  <a:pt x="707" y="763"/>
                </a:lnTo>
                <a:lnTo>
                  <a:pt x="692" y="759"/>
                </a:lnTo>
                <a:lnTo>
                  <a:pt x="678" y="753"/>
                </a:lnTo>
                <a:lnTo>
                  <a:pt x="667" y="745"/>
                </a:lnTo>
                <a:lnTo>
                  <a:pt x="662" y="740"/>
                </a:lnTo>
                <a:lnTo>
                  <a:pt x="656" y="734"/>
                </a:lnTo>
                <a:lnTo>
                  <a:pt x="656" y="734"/>
                </a:lnTo>
                <a:lnTo>
                  <a:pt x="648" y="721"/>
                </a:lnTo>
                <a:lnTo>
                  <a:pt x="641" y="704"/>
                </a:lnTo>
                <a:lnTo>
                  <a:pt x="634" y="688"/>
                </a:lnTo>
                <a:lnTo>
                  <a:pt x="629" y="669"/>
                </a:lnTo>
                <a:lnTo>
                  <a:pt x="623" y="648"/>
                </a:lnTo>
                <a:lnTo>
                  <a:pt x="619" y="628"/>
                </a:lnTo>
                <a:lnTo>
                  <a:pt x="614" y="587"/>
                </a:lnTo>
                <a:lnTo>
                  <a:pt x="611" y="547"/>
                </a:lnTo>
                <a:lnTo>
                  <a:pt x="611" y="512"/>
                </a:lnTo>
                <a:lnTo>
                  <a:pt x="612" y="483"/>
                </a:lnTo>
                <a:lnTo>
                  <a:pt x="614" y="472"/>
                </a:lnTo>
                <a:lnTo>
                  <a:pt x="617" y="465"/>
                </a:lnTo>
                <a:lnTo>
                  <a:pt x="617" y="465"/>
                </a:lnTo>
                <a:lnTo>
                  <a:pt x="619" y="453"/>
                </a:lnTo>
                <a:lnTo>
                  <a:pt x="618" y="445"/>
                </a:lnTo>
                <a:lnTo>
                  <a:pt x="617" y="436"/>
                </a:lnTo>
                <a:lnTo>
                  <a:pt x="612" y="429"/>
                </a:lnTo>
                <a:lnTo>
                  <a:pt x="606" y="420"/>
                </a:lnTo>
                <a:lnTo>
                  <a:pt x="603" y="414"/>
                </a:lnTo>
                <a:lnTo>
                  <a:pt x="602" y="409"/>
                </a:lnTo>
                <a:lnTo>
                  <a:pt x="602" y="409"/>
                </a:lnTo>
                <a:lnTo>
                  <a:pt x="600" y="403"/>
                </a:lnTo>
                <a:lnTo>
                  <a:pt x="599" y="399"/>
                </a:lnTo>
                <a:lnTo>
                  <a:pt x="597" y="394"/>
                </a:lnTo>
                <a:lnTo>
                  <a:pt x="597" y="387"/>
                </a:lnTo>
                <a:lnTo>
                  <a:pt x="596" y="379"/>
                </a:lnTo>
                <a:lnTo>
                  <a:pt x="599" y="368"/>
                </a:lnTo>
                <a:lnTo>
                  <a:pt x="602" y="354"/>
                </a:lnTo>
                <a:lnTo>
                  <a:pt x="608" y="335"/>
                </a:lnTo>
                <a:lnTo>
                  <a:pt x="608" y="335"/>
                </a:lnTo>
                <a:lnTo>
                  <a:pt x="617" y="316"/>
                </a:lnTo>
                <a:lnTo>
                  <a:pt x="621" y="300"/>
                </a:lnTo>
                <a:lnTo>
                  <a:pt x="623" y="285"/>
                </a:lnTo>
                <a:lnTo>
                  <a:pt x="623" y="274"/>
                </a:lnTo>
                <a:lnTo>
                  <a:pt x="622" y="264"/>
                </a:lnTo>
                <a:lnTo>
                  <a:pt x="619" y="260"/>
                </a:lnTo>
                <a:lnTo>
                  <a:pt x="617" y="256"/>
                </a:lnTo>
                <a:lnTo>
                  <a:pt x="608" y="250"/>
                </a:lnTo>
                <a:lnTo>
                  <a:pt x="597" y="248"/>
                </a:lnTo>
                <a:lnTo>
                  <a:pt x="597" y="248"/>
                </a:lnTo>
                <a:close/>
              </a:path>
            </a:pathLst>
          </a:custGeom>
          <a:solidFill>
            <a:schemeClr val="tx1"/>
          </a:solidFill>
          <a:ln w="254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99759C40-4B84-4810-924B-A8AF1E250105}"/>
              </a:ext>
            </a:extLst>
          </p:cNvPr>
          <p:cNvSpPr>
            <a:spLocks/>
          </p:cNvSpPr>
          <p:nvPr/>
        </p:nvSpPr>
        <p:spPr bwMode="auto">
          <a:xfrm>
            <a:off x="4327922" y="875557"/>
            <a:ext cx="1250156" cy="2667744"/>
          </a:xfrm>
          <a:custGeom>
            <a:avLst/>
            <a:gdLst>
              <a:gd name="T0" fmla="*/ 152 w 672"/>
              <a:gd name="T1" fmla="*/ 1398 h 1434"/>
              <a:gd name="T2" fmla="*/ 136 w 672"/>
              <a:gd name="T3" fmla="*/ 1381 h 1434"/>
              <a:gd name="T4" fmla="*/ 152 w 672"/>
              <a:gd name="T5" fmla="*/ 1339 h 1434"/>
              <a:gd name="T6" fmla="*/ 121 w 672"/>
              <a:gd name="T7" fmla="*/ 1347 h 1434"/>
              <a:gd name="T8" fmla="*/ 77 w 672"/>
              <a:gd name="T9" fmla="*/ 1411 h 1434"/>
              <a:gd name="T10" fmla="*/ 122 w 672"/>
              <a:gd name="T11" fmla="*/ 1433 h 1434"/>
              <a:gd name="T12" fmla="*/ 241 w 672"/>
              <a:gd name="T13" fmla="*/ 1398 h 1434"/>
              <a:gd name="T14" fmla="*/ 397 w 672"/>
              <a:gd name="T15" fmla="*/ 1162 h 1434"/>
              <a:gd name="T16" fmla="*/ 461 w 672"/>
              <a:gd name="T17" fmla="*/ 1045 h 1434"/>
              <a:gd name="T18" fmla="*/ 545 w 672"/>
              <a:gd name="T19" fmla="*/ 700 h 1434"/>
              <a:gd name="T20" fmla="*/ 556 w 672"/>
              <a:gd name="T21" fmla="*/ 677 h 1434"/>
              <a:gd name="T22" fmla="*/ 553 w 672"/>
              <a:gd name="T23" fmla="*/ 624 h 1434"/>
              <a:gd name="T24" fmla="*/ 567 w 672"/>
              <a:gd name="T25" fmla="*/ 531 h 1434"/>
              <a:gd name="T26" fmla="*/ 567 w 672"/>
              <a:gd name="T27" fmla="*/ 460 h 1434"/>
              <a:gd name="T28" fmla="*/ 573 w 672"/>
              <a:gd name="T29" fmla="*/ 430 h 1434"/>
              <a:gd name="T30" fmla="*/ 602 w 672"/>
              <a:gd name="T31" fmla="*/ 503 h 1434"/>
              <a:gd name="T32" fmla="*/ 643 w 672"/>
              <a:gd name="T33" fmla="*/ 518 h 1434"/>
              <a:gd name="T34" fmla="*/ 669 w 672"/>
              <a:gd name="T35" fmla="*/ 461 h 1434"/>
              <a:gd name="T36" fmla="*/ 656 w 672"/>
              <a:gd name="T37" fmla="*/ 320 h 1434"/>
              <a:gd name="T38" fmla="*/ 645 w 672"/>
              <a:gd name="T39" fmla="*/ 272 h 1434"/>
              <a:gd name="T40" fmla="*/ 593 w 672"/>
              <a:gd name="T41" fmla="*/ 225 h 1434"/>
              <a:gd name="T42" fmla="*/ 543 w 672"/>
              <a:gd name="T43" fmla="*/ 199 h 1434"/>
              <a:gd name="T44" fmla="*/ 521 w 672"/>
              <a:gd name="T45" fmla="*/ 240 h 1434"/>
              <a:gd name="T46" fmla="*/ 493 w 672"/>
              <a:gd name="T47" fmla="*/ 216 h 1434"/>
              <a:gd name="T48" fmla="*/ 483 w 672"/>
              <a:gd name="T49" fmla="*/ 174 h 1434"/>
              <a:gd name="T50" fmla="*/ 446 w 672"/>
              <a:gd name="T51" fmla="*/ 121 h 1434"/>
              <a:gd name="T52" fmla="*/ 430 w 672"/>
              <a:gd name="T53" fmla="*/ 103 h 1434"/>
              <a:gd name="T54" fmla="*/ 371 w 672"/>
              <a:gd name="T55" fmla="*/ 60 h 1434"/>
              <a:gd name="T56" fmla="*/ 323 w 672"/>
              <a:gd name="T57" fmla="*/ 29 h 1434"/>
              <a:gd name="T58" fmla="*/ 307 w 672"/>
              <a:gd name="T59" fmla="*/ 2 h 1434"/>
              <a:gd name="T60" fmla="*/ 289 w 672"/>
              <a:gd name="T61" fmla="*/ 29 h 1434"/>
              <a:gd name="T62" fmla="*/ 171 w 672"/>
              <a:gd name="T63" fmla="*/ 58 h 1434"/>
              <a:gd name="T64" fmla="*/ 104 w 672"/>
              <a:gd name="T65" fmla="*/ 107 h 1434"/>
              <a:gd name="T66" fmla="*/ 88 w 672"/>
              <a:gd name="T67" fmla="*/ 110 h 1434"/>
              <a:gd name="T68" fmla="*/ 50 w 672"/>
              <a:gd name="T69" fmla="*/ 95 h 1434"/>
              <a:gd name="T70" fmla="*/ 52 w 672"/>
              <a:gd name="T71" fmla="*/ 119 h 1434"/>
              <a:gd name="T72" fmla="*/ 57 w 672"/>
              <a:gd name="T73" fmla="*/ 158 h 1434"/>
              <a:gd name="T74" fmla="*/ 17 w 672"/>
              <a:gd name="T75" fmla="*/ 173 h 1434"/>
              <a:gd name="T76" fmla="*/ 9 w 672"/>
              <a:gd name="T77" fmla="*/ 192 h 1434"/>
              <a:gd name="T78" fmla="*/ 57 w 672"/>
              <a:gd name="T79" fmla="*/ 205 h 1434"/>
              <a:gd name="T80" fmla="*/ 67 w 672"/>
              <a:gd name="T81" fmla="*/ 235 h 1434"/>
              <a:gd name="T82" fmla="*/ 65 w 672"/>
              <a:gd name="T83" fmla="*/ 253 h 1434"/>
              <a:gd name="T84" fmla="*/ 22 w 672"/>
              <a:gd name="T85" fmla="*/ 268 h 1434"/>
              <a:gd name="T86" fmla="*/ 67 w 672"/>
              <a:gd name="T87" fmla="*/ 305 h 1434"/>
              <a:gd name="T88" fmla="*/ 77 w 672"/>
              <a:gd name="T89" fmla="*/ 369 h 1434"/>
              <a:gd name="T90" fmla="*/ 24 w 672"/>
              <a:gd name="T91" fmla="*/ 430 h 1434"/>
              <a:gd name="T92" fmla="*/ 47 w 672"/>
              <a:gd name="T93" fmla="*/ 451 h 1434"/>
              <a:gd name="T94" fmla="*/ 96 w 672"/>
              <a:gd name="T95" fmla="*/ 464 h 1434"/>
              <a:gd name="T96" fmla="*/ 119 w 672"/>
              <a:gd name="T97" fmla="*/ 405 h 1434"/>
              <a:gd name="T98" fmla="*/ 155 w 672"/>
              <a:gd name="T99" fmla="*/ 315 h 1434"/>
              <a:gd name="T100" fmla="*/ 219 w 672"/>
              <a:gd name="T101" fmla="*/ 246 h 1434"/>
              <a:gd name="T102" fmla="*/ 249 w 672"/>
              <a:gd name="T103" fmla="*/ 205 h 1434"/>
              <a:gd name="T104" fmla="*/ 264 w 672"/>
              <a:gd name="T105" fmla="*/ 158 h 1434"/>
              <a:gd name="T106" fmla="*/ 289 w 672"/>
              <a:gd name="T107" fmla="*/ 162 h 1434"/>
              <a:gd name="T108" fmla="*/ 305 w 672"/>
              <a:gd name="T109" fmla="*/ 158 h 1434"/>
              <a:gd name="T110" fmla="*/ 293 w 672"/>
              <a:gd name="T111" fmla="*/ 350 h 1434"/>
              <a:gd name="T112" fmla="*/ 301 w 672"/>
              <a:gd name="T113" fmla="*/ 466 h 1434"/>
              <a:gd name="T114" fmla="*/ 397 w 672"/>
              <a:gd name="T115" fmla="*/ 568 h 1434"/>
              <a:gd name="T116" fmla="*/ 453 w 672"/>
              <a:gd name="T117" fmla="*/ 621 h 1434"/>
              <a:gd name="T118" fmla="*/ 471 w 672"/>
              <a:gd name="T119" fmla="*/ 698 h 1434"/>
              <a:gd name="T120" fmla="*/ 430 w 672"/>
              <a:gd name="T121" fmla="*/ 926 h 1434"/>
              <a:gd name="T122" fmla="*/ 338 w 672"/>
              <a:gd name="T123" fmla="*/ 1176 h 1434"/>
              <a:gd name="T124" fmla="*/ 245 w 672"/>
              <a:gd name="T125" fmla="*/ 1343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2" h="1434">
                <a:moveTo>
                  <a:pt x="215" y="1372"/>
                </a:moveTo>
                <a:lnTo>
                  <a:pt x="215" y="1372"/>
                </a:lnTo>
                <a:lnTo>
                  <a:pt x="195" y="1384"/>
                </a:lnTo>
                <a:lnTo>
                  <a:pt x="184" y="1389"/>
                </a:lnTo>
                <a:lnTo>
                  <a:pt x="173" y="1395"/>
                </a:lnTo>
                <a:lnTo>
                  <a:pt x="162" y="1398"/>
                </a:lnTo>
                <a:lnTo>
                  <a:pt x="152" y="1398"/>
                </a:lnTo>
                <a:lnTo>
                  <a:pt x="148" y="1398"/>
                </a:lnTo>
                <a:lnTo>
                  <a:pt x="144" y="1396"/>
                </a:lnTo>
                <a:lnTo>
                  <a:pt x="141" y="1393"/>
                </a:lnTo>
                <a:lnTo>
                  <a:pt x="139" y="1391"/>
                </a:lnTo>
                <a:lnTo>
                  <a:pt x="139" y="1391"/>
                </a:lnTo>
                <a:lnTo>
                  <a:pt x="136" y="1387"/>
                </a:lnTo>
                <a:lnTo>
                  <a:pt x="136" y="1381"/>
                </a:lnTo>
                <a:lnTo>
                  <a:pt x="136" y="1377"/>
                </a:lnTo>
                <a:lnTo>
                  <a:pt x="137" y="1373"/>
                </a:lnTo>
                <a:lnTo>
                  <a:pt x="140" y="1363"/>
                </a:lnTo>
                <a:lnTo>
                  <a:pt x="145" y="1355"/>
                </a:lnTo>
                <a:lnTo>
                  <a:pt x="150" y="1347"/>
                </a:lnTo>
                <a:lnTo>
                  <a:pt x="152" y="1340"/>
                </a:lnTo>
                <a:lnTo>
                  <a:pt x="152" y="1339"/>
                </a:lnTo>
                <a:lnTo>
                  <a:pt x="151" y="1336"/>
                </a:lnTo>
                <a:lnTo>
                  <a:pt x="150" y="1335"/>
                </a:lnTo>
                <a:lnTo>
                  <a:pt x="145" y="1335"/>
                </a:lnTo>
                <a:lnTo>
                  <a:pt x="145" y="1335"/>
                </a:lnTo>
                <a:lnTo>
                  <a:pt x="141" y="1336"/>
                </a:lnTo>
                <a:lnTo>
                  <a:pt x="134" y="1337"/>
                </a:lnTo>
                <a:lnTo>
                  <a:pt x="121" y="1347"/>
                </a:lnTo>
                <a:lnTo>
                  <a:pt x="106" y="1359"/>
                </a:lnTo>
                <a:lnTo>
                  <a:pt x="92" y="1373"/>
                </a:lnTo>
                <a:lnTo>
                  <a:pt x="87" y="1381"/>
                </a:lnTo>
                <a:lnTo>
                  <a:pt x="81" y="1389"/>
                </a:lnTo>
                <a:lnTo>
                  <a:pt x="78" y="1398"/>
                </a:lnTo>
                <a:lnTo>
                  <a:pt x="77" y="1404"/>
                </a:lnTo>
                <a:lnTo>
                  <a:pt x="77" y="1411"/>
                </a:lnTo>
                <a:lnTo>
                  <a:pt x="80" y="1418"/>
                </a:lnTo>
                <a:lnTo>
                  <a:pt x="85" y="1422"/>
                </a:lnTo>
                <a:lnTo>
                  <a:pt x="93" y="1428"/>
                </a:lnTo>
                <a:lnTo>
                  <a:pt x="93" y="1428"/>
                </a:lnTo>
                <a:lnTo>
                  <a:pt x="103" y="1430"/>
                </a:lnTo>
                <a:lnTo>
                  <a:pt x="113" y="1432"/>
                </a:lnTo>
                <a:lnTo>
                  <a:pt x="122" y="1433"/>
                </a:lnTo>
                <a:lnTo>
                  <a:pt x="132" y="1434"/>
                </a:lnTo>
                <a:lnTo>
                  <a:pt x="151" y="1432"/>
                </a:lnTo>
                <a:lnTo>
                  <a:pt x="169" y="1428"/>
                </a:lnTo>
                <a:lnTo>
                  <a:pt x="188" y="1422"/>
                </a:lnTo>
                <a:lnTo>
                  <a:pt x="206" y="1414"/>
                </a:lnTo>
                <a:lnTo>
                  <a:pt x="241" y="1398"/>
                </a:lnTo>
                <a:lnTo>
                  <a:pt x="241" y="1398"/>
                </a:lnTo>
                <a:lnTo>
                  <a:pt x="251" y="1391"/>
                </a:lnTo>
                <a:lnTo>
                  <a:pt x="262" y="1380"/>
                </a:lnTo>
                <a:lnTo>
                  <a:pt x="274" y="1366"/>
                </a:lnTo>
                <a:lnTo>
                  <a:pt x="288" y="1348"/>
                </a:lnTo>
                <a:lnTo>
                  <a:pt x="315" y="1306"/>
                </a:lnTo>
                <a:lnTo>
                  <a:pt x="344" y="1258"/>
                </a:lnTo>
                <a:lnTo>
                  <a:pt x="397" y="1162"/>
                </a:lnTo>
                <a:lnTo>
                  <a:pt x="420" y="1124"/>
                </a:lnTo>
                <a:lnTo>
                  <a:pt x="430" y="1109"/>
                </a:lnTo>
                <a:lnTo>
                  <a:pt x="437" y="1098"/>
                </a:lnTo>
                <a:lnTo>
                  <a:pt x="437" y="1098"/>
                </a:lnTo>
                <a:lnTo>
                  <a:pt x="445" y="1086"/>
                </a:lnTo>
                <a:lnTo>
                  <a:pt x="453" y="1068"/>
                </a:lnTo>
                <a:lnTo>
                  <a:pt x="461" y="1045"/>
                </a:lnTo>
                <a:lnTo>
                  <a:pt x="470" y="1017"/>
                </a:lnTo>
                <a:lnTo>
                  <a:pt x="487" y="955"/>
                </a:lnTo>
                <a:lnTo>
                  <a:pt x="505" y="886"/>
                </a:lnTo>
                <a:lnTo>
                  <a:pt x="520" y="819"/>
                </a:lnTo>
                <a:lnTo>
                  <a:pt x="532" y="762"/>
                </a:lnTo>
                <a:lnTo>
                  <a:pt x="541" y="719"/>
                </a:lnTo>
                <a:lnTo>
                  <a:pt x="545" y="700"/>
                </a:lnTo>
                <a:lnTo>
                  <a:pt x="545" y="700"/>
                </a:lnTo>
                <a:lnTo>
                  <a:pt x="545" y="696"/>
                </a:lnTo>
                <a:lnTo>
                  <a:pt x="546" y="692"/>
                </a:lnTo>
                <a:lnTo>
                  <a:pt x="552" y="687"/>
                </a:lnTo>
                <a:lnTo>
                  <a:pt x="554" y="684"/>
                </a:lnTo>
                <a:lnTo>
                  <a:pt x="556" y="681"/>
                </a:lnTo>
                <a:lnTo>
                  <a:pt x="556" y="677"/>
                </a:lnTo>
                <a:lnTo>
                  <a:pt x="556" y="670"/>
                </a:lnTo>
                <a:lnTo>
                  <a:pt x="556" y="670"/>
                </a:lnTo>
                <a:lnTo>
                  <a:pt x="552" y="661"/>
                </a:lnTo>
                <a:lnTo>
                  <a:pt x="552" y="641"/>
                </a:lnTo>
                <a:lnTo>
                  <a:pt x="552" y="641"/>
                </a:lnTo>
                <a:lnTo>
                  <a:pt x="552" y="632"/>
                </a:lnTo>
                <a:lnTo>
                  <a:pt x="553" y="624"/>
                </a:lnTo>
                <a:lnTo>
                  <a:pt x="557" y="609"/>
                </a:lnTo>
                <a:lnTo>
                  <a:pt x="561" y="595"/>
                </a:lnTo>
                <a:lnTo>
                  <a:pt x="563" y="587"/>
                </a:lnTo>
                <a:lnTo>
                  <a:pt x="563" y="579"/>
                </a:lnTo>
                <a:lnTo>
                  <a:pt x="563" y="579"/>
                </a:lnTo>
                <a:lnTo>
                  <a:pt x="563" y="555"/>
                </a:lnTo>
                <a:lnTo>
                  <a:pt x="567" y="531"/>
                </a:lnTo>
                <a:lnTo>
                  <a:pt x="567" y="531"/>
                </a:lnTo>
                <a:lnTo>
                  <a:pt x="571" y="502"/>
                </a:lnTo>
                <a:lnTo>
                  <a:pt x="571" y="491"/>
                </a:lnTo>
                <a:lnTo>
                  <a:pt x="571" y="475"/>
                </a:lnTo>
                <a:lnTo>
                  <a:pt x="571" y="475"/>
                </a:lnTo>
                <a:lnTo>
                  <a:pt x="569" y="466"/>
                </a:lnTo>
                <a:lnTo>
                  <a:pt x="567" y="460"/>
                </a:lnTo>
                <a:lnTo>
                  <a:pt x="563" y="450"/>
                </a:lnTo>
                <a:lnTo>
                  <a:pt x="561" y="446"/>
                </a:lnTo>
                <a:lnTo>
                  <a:pt x="563" y="442"/>
                </a:lnTo>
                <a:lnTo>
                  <a:pt x="565" y="436"/>
                </a:lnTo>
                <a:lnTo>
                  <a:pt x="571" y="431"/>
                </a:lnTo>
                <a:lnTo>
                  <a:pt x="571" y="431"/>
                </a:lnTo>
                <a:lnTo>
                  <a:pt x="573" y="430"/>
                </a:lnTo>
                <a:lnTo>
                  <a:pt x="576" y="430"/>
                </a:lnTo>
                <a:lnTo>
                  <a:pt x="579" y="432"/>
                </a:lnTo>
                <a:lnTo>
                  <a:pt x="582" y="438"/>
                </a:lnTo>
                <a:lnTo>
                  <a:pt x="587" y="451"/>
                </a:lnTo>
                <a:lnTo>
                  <a:pt x="591" y="469"/>
                </a:lnTo>
                <a:lnTo>
                  <a:pt x="597" y="487"/>
                </a:lnTo>
                <a:lnTo>
                  <a:pt x="602" y="503"/>
                </a:lnTo>
                <a:lnTo>
                  <a:pt x="606" y="510"/>
                </a:lnTo>
                <a:lnTo>
                  <a:pt x="610" y="516"/>
                </a:lnTo>
                <a:lnTo>
                  <a:pt x="613" y="518"/>
                </a:lnTo>
                <a:lnTo>
                  <a:pt x="619" y="520"/>
                </a:lnTo>
                <a:lnTo>
                  <a:pt x="619" y="520"/>
                </a:lnTo>
                <a:lnTo>
                  <a:pt x="635" y="520"/>
                </a:lnTo>
                <a:lnTo>
                  <a:pt x="643" y="518"/>
                </a:lnTo>
                <a:lnTo>
                  <a:pt x="650" y="516"/>
                </a:lnTo>
                <a:lnTo>
                  <a:pt x="654" y="513"/>
                </a:lnTo>
                <a:lnTo>
                  <a:pt x="657" y="510"/>
                </a:lnTo>
                <a:lnTo>
                  <a:pt x="662" y="499"/>
                </a:lnTo>
                <a:lnTo>
                  <a:pt x="666" y="483"/>
                </a:lnTo>
                <a:lnTo>
                  <a:pt x="669" y="461"/>
                </a:lnTo>
                <a:lnTo>
                  <a:pt x="669" y="461"/>
                </a:lnTo>
                <a:lnTo>
                  <a:pt x="672" y="435"/>
                </a:lnTo>
                <a:lnTo>
                  <a:pt x="672" y="412"/>
                </a:lnTo>
                <a:lnTo>
                  <a:pt x="669" y="390"/>
                </a:lnTo>
                <a:lnTo>
                  <a:pt x="666" y="371"/>
                </a:lnTo>
                <a:lnTo>
                  <a:pt x="661" y="341"/>
                </a:lnTo>
                <a:lnTo>
                  <a:pt x="656" y="320"/>
                </a:lnTo>
                <a:lnTo>
                  <a:pt x="656" y="320"/>
                </a:lnTo>
                <a:lnTo>
                  <a:pt x="654" y="313"/>
                </a:lnTo>
                <a:lnTo>
                  <a:pt x="657" y="309"/>
                </a:lnTo>
                <a:lnTo>
                  <a:pt x="661" y="301"/>
                </a:lnTo>
                <a:lnTo>
                  <a:pt x="662" y="297"/>
                </a:lnTo>
                <a:lnTo>
                  <a:pt x="661" y="290"/>
                </a:lnTo>
                <a:lnTo>
                  <a:pt x="656" y="283"/>
                </a:lnTo>
                <a:lnTo>
                  <a:pt x="645" y="272"/>
                </a:lnTo>
                <a:lnTo>
                  <a:pt x="645" y="272"/>
                </a:lnTo>
                <a:lnTo>
                  <a:pt x="621" y="252"/>
                </a:lnTo>
                <a:lnTo>
                  <a:pt x="608" y="238"/>
                </a:lnTo>
                <a:lnTo>
                  <a:pt x="599" y="229"/>
                </a:lnTo>
                <a:lnTo>
                  <a:pt x="595" y="226"/>
                </a:lnTo>
                <a:lnTo>
                  <a:pt x="593" y="225"/>
                </a:lnTo>
                <a:lnTo>
                  <a:pt x="593" y="225"/>
                </a:lnTo>
                <a:lnTo>
                  <a:pt x="580" y="220"/>
                </a:lnTo>
                <a:lnTo>
                  <a:pt x="563" y="214"/>
                </a:lnTo>
                <a:lnTo>
                  <a:pt x="563" y="214"/>
                </a:lnTo>
                <a:lnTo>
                  <a:pt x="557" y="211"/>
                </a:lnTo>
                <a:lnTo>
                  <a:pt x="552" y="207"/>
                </a:lnTo>
                <a:lnTo>
                  <a:pt x="546" y="200"/>
                </a:lnTo>
                <a:lnTo>
                  <a:pt x="543" y="199"/>
                </a:lnTo>
                <a:lnTo>
                  <a:pt x="542" y="199"/>
                </a:lnTo>
                <a:lnTo>
                  <a:pt x="539" y="203"/>
                </a:lnTo>
                <a:lnTo>
                  <a:pt x="537" y="209"/>
                </a:lnTo>
                <a:lnTo>
                  <a:pt x="537" y="209"/>
                </a:lnTo>
                <a:lnTo>
                  <a:pt x="528" y="233"/>
                </a:lnTo>
                <a:lnTo>
                  <a:pt x="526" y="237"/>
                </a:lnTo>
                <a:lnTo>
                  <a:pt x="521" y="240"/>
                </a:lnTo>
                <a:lnTo>
                  <a:pt x="521" y="240"/>
                </a:lnTo>
                <a:lnTo>
                  <a:pt x="519" y="238"/>
                </a:lnTo>
                <a:lnTo>
                  <a:pt x="515" y="237"/>
                </a:lnTo>
                <a:lnTo>
                  <a:pt x="505" y="230"/>
                </a:lnTo>
                <a:lnTo>
                  <a:pt x="496" y="223"/>
                </a:lnTo>
                <a:lnTo>
                  <a:pt x="493" y="219"/>
                </a:lnTo>
                <a:lnTo>
                  <a:pt x="493" y="216"/>
                </a:lnTo>
                <a:lnTo>
                  <a:pt x="493" y="216"/>
                </a:lnTo>
                <a:lnTo>
                  <a:pt x="494" y="204"/>
                </a:lnTo>
                <a:lnTo>
                  <a:pt x="494" y="197"/>
                </a:lnTo>
                <a:lnTo>
                  <a:pt x="493" y="192"/>
                </a:lnTo>
                <a:lnTo>
                  <a:pt x="493" y="192"/>
                </a:lnTo>
                <a:lnTo>
                  <a:pt x="489" y="182"/>
                </a:lnTo>
                <a:lnTo>
                  <a:pt x="483" y="174"/>
                </a:lnTo>
                <a:lnTo>
                  <a:pt x="474" y="162"/>
                </a:lnTo>
                <a:lnTo>
                  <a:pt x="474" y="162"/>
                </a:lnTo>
                <a:lnTo>
                  <a:pt x="464" y="147"/>
                </a:lnTo>
                <a:lnTo>
                  <a:pt x="452" y="132"/>
                </a:lnTo>
                <a:lnTo>
                  <a:pt x="452" y="132"/>
                </a:lnTo>
                <a:lnTo>
                  <a:pt x="448" y="126"/>
                </a:lnTo>
                <a:lnTo>
                  <a:pt x="446" y="121"/>
                </a:lnTo>
                <a:lnTo>
                  <a:pt x="446" y="118"/>
                </a:lnTo>
                <a:lnTo>
                  <a:pt x="446" y="115"/>
                </a:lnTo>
                <a:lnTo>
                  <a:pt x="446" y="112"/>
                </a:lnTo>
                <a:lnTo>
                  <a:pt x="445" y="111"/>
                </a:lnTo>
                <a:lnTo>
                  <a:pt x="439" y="107"/>
                </a:lnTo>
                <a:lnTo>
                  <a:pt x="430" y="103"/>
                </a:lnTo>
                <a:lnTo>
                  <a:pt x="430" y="103"/>
                </a:lnTo>
                <a:lnTo>
                  <a:pt x="413" y="95"/>
                </a:lnTo>
                <a:lnTo>
                  <a:pt x="407" y="91"/>
                </a:lnTo>
                <a:lnTo>
                  <a:pt x="403" y="86"/>
                </a:lnTo>
                <a:lnTo>
                  <a:pt x="393" y="77"/>
                </a:lnTo>
                <a:lnTo>
                  <a:pt x="393" y="77"/>
                </a:lnTo>
                <a:lnTo>
                  <a:pt x="381" y="66"/>
                </a:lnTo>
                <a:lnTo>
                  <a:pt x="371" y="60"/>
                </a:lnTo>
                <a:lnTo>
                  <a:pt x="363" y="55"/>
                </a:lnTo>
                <a:lnTo>
                  <a:pt x="363" y="55"/>
                </a:lnTo>
                <a:lnTo>
                  <a:pt x="345" y="41"/>
                </a:lnTo>
                <a:lnTo>
                  <a:pt x="333" y="33"/>
                </a:lnTo>
                <a:lnTo>
                  <a:pt x="327" y="30"/>
                </a:lnTo>
                <a:lnTo>
                  <a:pt x="323" y="29"/>
                </a:lnTo>
                <a:lnTo>
                  <a:pt x="323" y="29"/>
                </a:lnTo>
                <a:lnTo>
                  <a:pt x="319" y="28"/>
                </a:lnTo>
                <a:lnTo>
                  <a:pt x="316" y="26"/>
                </a:lnTo>
                <a:lnTo>
                  <a:pt x="312" y="19"/>
                </a:lnTo>
                <a:lnTo>
                  <a:pt x="310" y="13"/>
                </a:lnTo>
                <a:lnTo>
                  <a:pt x="308" y="7"/>
                </a:lnTo>
                <a:lnTo>
                  <a:pt x="308" y="7"/>
                </a:lnTo>
                <a:lnTo>
                  <a:pt x="307" y="2"/>
                </a:lnTo>
                <a:lnTo>
                  <a:pt x="305" y="0"/>
                </a:lnTo>
                <a:lnTo>
                  <a:pt x="303" y="0"/>
                </a:lnTo>
                <a:lnTo>
                  <a:pt x="301" y="3"/>
                </a:lnTo>
                <a:lnTo>
                  <a:pt x="301" y="3"/>
                </a:lnTo>
                <a:lnTo>
                  <a:pt x="297" y="8"/>
                </a:lnTo>
                <a:lnTo>
                  <a:pt x="293" y="18"/>
                </a:lnTo>
                <a:lnTo>
                  <a:pt x="289" y="29"/>
                </a:lnTo>
                <a:lnTo>
                  <a:pt x="289" y="29"/>
                </a:lnTo>
                <a:lnTo>
                  <a:pt x="273" y="32"/>
                </a:lnTo>
                <a:lnTo>
                  <a:pt x="236" y="39"/>
                </a:lnTo>
                <a:lnTo>
                  <a:pt x="195" y="48"/>
                </a:lnTo>
                <a:lnTo>
                  <a:pt x="180" y="54"/>
                </a:lnTo>
                <a:lnTo>
                  <a:pt x="174" y="56"/>
                </a:lnTo>
                <a:lnTo>
                  <a:pt x="171" y="58"/>
                </a:lnTo>
                <a:lnTo>
                  <a:pt x="171" y="58"/>
                </a:lnTo>
                <a:lnTo>
                  <a:pt x="166" y="65"/>
                </a:lnTo>
                <a:lnTo>
                  <a:pt x="165" y="67"/>
                </a:lnTo>
                <a:lnTo>
                  <a:pt x="160" y="71"/>
                </a:lnTo>
                <a:lnTo>
                  <a:pt x="145" y="81"/>
                </a:lnTo>
                <a:lnTo>
                  <a:pt x="145" y="81"/>
                </a:lnTo>
                <a:lnTo>
                  <a:pt x="104" y="107"/>
                </a:lnTo>
                <a:lnTo>
                  <a:pt x="104" y="107"/>
                </a:lnTo>
                <a:lnTo>
                  <a:pt x="106" y="107"/>
                </a:lnTo>
                <a:lnTo>
                  <a:pt x="106" y="108"/>
                </a:lnTo>
                <a:lnTo>
                  <a:pt x="103" y="108"/>
                </a:lnTo>
                <a:lnTo>
                  <a:pt x="93" y="110"/>
                </a:lnTo>
                <a:lnTo>
                  <a:pt x="93" y="110"/>
                </a:lnTo>
                <a:lnTo>
                  <a:pt x="88" y="110"/>
                </a:lnTo>
                <a:lnTo>
                  <a:pt x="83" y="108"/>
                </a:lnTo>
                <a:lnTo>
                  <a:pt x="76" y="104"/>
                </a:lnTo>
                <a:lnTo>
                  <a:pt x="69" y="99"/>
                </a:lnTo>
                <a:lnTo>
                  <a:pt x="65" y="96"/>
                </a:lnTo>
                <a:lnTo>
                  <a:pt x="61" y="95"/>
                </a:lnTo>
                <a:lnTo>
                  <a:pt x="61" y="95"/>
                </a:lnTo>
                <a:lnTo>
                  <a:pt x="50" y="95"/>
                </a:lnTo>
                <a:lnTo>
                  <a:pt x="37" y="95"/>
                </a:lnTo>
                <a:lnTo>
                  <a:pt x="28" y="96"/>
                </a:lnTo>
                <a:lnTo>
                  <a:pt x="26" y="97"/>
                </a:lnTo>
                <a:lnTo>
                  <a:pt x="28" y="99"/>
                </a:lnTo>
                <a:lnTo>
                  <a:pt x="28" y="99"/>
                </a:lnTo>
                <a:lnTo>
                  <a:pt x="44" y="112"/>
                </a:lnTo>
                <a:lnTo>
                  <a:pt x="52" y="119"/>
                </a:lnTo>
                <a:lnTo>
                  <a:pt x="57" y="125"/>
                </a:lnTo>
                <a:lnTo>
                  <a:pt x="57" y="125"/>
                </a:lnTo>
                <a:lnTo>
                  <a:pt x="58" y="130"/>
                </a:lnTo>
                <a:lnTo>
                  <a:pt x="61" y="138"/>
                </a:lnTo>
                <a:lnTo>
                  <a:pt x="61" y="148"/>
                </a:lnTo>
                <a:lnTo>
                  <a:pt x="59" y="153"/>
                </a:lnTo>
                <a:lnTo>
                  <a:pt x="57" y="158"/>
                </a:lnTo>
                <a:lnTo>
                  <a:pt x="57" y="158"/>
                </a:lnTo>
                <a:lnTo>
                  <a:pt x="54" y="162"/>
                </a:lnTo>
                <a:lnTo>
                  <a:pt x="50" y="163"/>
                </a:lnTo>
                <a:lnTo>
                  <a:pt x="41" y="164"/>
                </a:lnTo>
                <a:lnTo>
                  <a:pt x="31" y="167"/>
                </a:lnTo>
                <a:lnTo>
                  <a:pt x="24" y="168"/>
                </a:lnTo>
                <a:lnTo>
                  <a:pt x="17" y="173"/>
                </a:lnTo>
                <a:lnTo>
                  <a:pt x="17" y="173"/>
                </a:lnTo>
                <a:lnTo>
                  <a:pt x="5" y="181"/>
                </a:lnTo>
                <a:lnTo>
                  <a:pt x="2" y="185"/>
                </a:lnTo>
                <a:lnTo>
                  <a:pt x="0" y="188"/>
                </a:lnTo>
                <a:lnTo>
                  <a:pt x="0" y="189"/>
                </a:lnTo>
                <a:lnTo>
                  <a:pt x="3" y="190"/>
                </a:lnTo>
                <a:lnTo>
                  <a:pt x="9" y="192"/>
                </a:lnTo>
                <a:lnTo>
                  <a:pt x="17" y="192"/>
                </a:lnTo>
                <a:lnTo>
                  <a:pt x="17" y="192"/>
                </a:lnTo>
                <a:lnTo>
                  <a:pt x="32" y="192"/>
                </a:lnTo>
                <a:lnTo>
                  <a:pt x="43" y="193"/>
                </a:lnTo>
                <a:lnTo>
                  <a:pt x="47" y="194"/>
                </a:lnTo>
                <a:lnTo>
                  <a:pt x="50" y="197"/>
                </a:lnTo>
                <a:lnTo>
                  <a:pt x="57" y="205"/>
                </a:lnTo>
                <a:lnTo>
                  <a:pt x="57" y="205"/>
                </a:lnTo>
                <a:lnTo>
                  <a:pt x="63" y="214"/>
                </a:lnTo>
                <a:lnTo>
                  <a:pt x="66" y="219"/>
                </a:lnTo>
                <a:lnTo>
                  <a:pt x="69" y="225"/>
                </a:lnTo>
                <a:lnTo>
                  <a:pt x="67" y="231"/>
                </a:lnTo>
                <a:lnTo>
                  <a:pt x="67" y="231"/>
                </a:lnTo>
                <a:lnTo>
                  <a:pt x="67" y="235"/>
                </a:lnTo>
                <a:lnTo>
                  <a:pt x="70" y="240"/>
                </a:lnTo>
                <a:lnTo>
                  <a:pt x="73" y="244"/>
                </a:lnTo>
                <a:lnTo>
                  <a:pt x="74" y="245"/>
                </a:lnTo>
                <a:lnTo>
                  <a:pt x="74" y="248"/>
                </a:lnTo>
                <a:lnTo>
                  <a:pt x="70" y="250"/>
                </a:lnTo>
                <a:lnTo>
                  <a:pt x="65" y="253"/>
                </a:lnTo>
                <a:lnTo>
                  <a:pt x="65" y="253"/>
                </a:lnTo>
                <a:lnTo>
                  <a:pt x="55" y="257"/>
                </a:lnTo>
                <a:lnTo>
                  <a:pt x="47" y="260"/>
                </a:lnTo>
                <a:lnTo>
                  <a:pt x="31" y="263"/>
                </a:lnTo>
                <a:lnTo>
                  <a:pt x="25" y="264"/>
                </a:lnTo>
                <a:lnTo>
                  <a:pt x="22" y="267"/>
                </a:lnTo>
                <a:lnTo>
                  <a:pt x="22" y="267"/>
                </a:lnTo>
                <a:lnTo>
                  <a:pt x="22" y="268"/>
                </a:lnTo>
                <a:lnTo>
                  <a:pt x="28" y="272"/>
                </a:lnTo>
                <a:lnTo>
                  <a:pt x="28" y="272"/>
                </a:lnTo>
                <a:lnTo>
                  <a:pt x="39" y="278"/>
                </a:lnTo>
                <a:lnTo>
                  <a:pt x="48" y="282"/>
                </a:lnTo>
                <a:lnTo>
                  <a:pt x="52" y="285"/>
                </a:lnTo>
                <a:lnTo>
                  <a:pt x="57" y="290"/>
                </a:lnTo>
                <a:lnTo>
                  <a:pt x="67" y="305"/>
                </a:lnTo>
                <a:lnTo>
                  <a:pt x="67" y="305"/>
                </a:lnTo>
                <a:lnTo>
                  <a:pt x="87" y="333"/>
                </a:lnTo>
                <a:lnTo>
                  <a:pt x="91" y="339"/>
                </a:lnTo>
                <a:lnTo>
                  <a:pt x="91" y="342"/>
                </a:lnTo>
                <a:lnTo>
                  <a:pt x="91" y="342"/>
                </a:lnTo>
                <a:lnTo>
                  <a:pt x="85" y="352"/>
                </a:lnTo>
                <a:lnTo>
                  <a:pt x="77" y="369"/>
                </a:lnTo>
                <a:lnTo>
                  <a:pt x="65" y="390"/>
                </a:lnTo>
                <a:lnTo>
                  <a:pt x="54" y="405"/>
                </a:lnTo>
                <a:lnTo>
                  <a:pt x="54" y="405"/>
                </a:lnTo>
                <a:lnTo>
                  <a:pt x="47" y="410"/>
                </a:lnTo>
                <a:lnTo>
                  <a:pt x="40" y="416"/>
                </a:lnTo>
                <a:lnTo>
                  <a:pt x="28" y="425"/>
                </a:lnTo>
                <a:lnTo>
                  <a:pt x="24" y="430"/>
                </a:lnTo>
                <a:lnTo>
                  <a:pt x="22" y="434"/>
                </a:lnTo>
                <a:lnTo>
                  <a:pt x="22" y="435"/>
                </a:lnTo>
                <a:lnTo>
                  <a:pt x="24" y="438"/>
                </a:lnTo>
                <a:lnTo>
                  <a:pt x="31" y="442"/>
                </a:lnTo>
                <a:lnTo>
                  <a:pt x="31" y="442"/>
                </a:lnTo>
                <a:lnTo>
                  <a:pt x="43" y="449"/>
                </a:lnTo>
                <a:lnTo>
                  <a:pt x="47" y="451"/>
                </a:lnTo>
                <a:lnTo>
                  <a:pt x="48" y="454"/>
                </a:lnTo>
                <a:lnTo>
                  <a:pt x="57" y="457"/>
                </a:lnTo>
                <a:lnTo>
                  <a:pt x="57" y="457"/>
                </a:lnTo>
                <a:lnTo>
                  <a:pt x="72" y="461"/>
                </a:lnTo>
                <a:lnTo>
                  <a:pt x="85" y="464"/>
                </a:lnTo>
                <a:lnTo>
                  <a:pt x="91" y="464"/>
                </a:lnTo>
                <a:lnTo>
                  <a:pt x="96" y="464"/>
                </a:lnTo>
                <a:lnTo>
                  <a:pt x="99" y="461"/>
                </a:lnTo>
                <a:lnTo>
                  <a:pt x="102" y="457"/>
                </a:lnTo>
                <a:lnTo>
                  <a:pt x="102" y="457"/>
                </a:lnTo>
                <a:lnTo>
                  <a:pt x="103" y="447"/>
                </a:lnTo>
                <a:lnTo>
                  <a:pt x="106" y="436"/>
                </a:lnTo>
                <a:lnTo>
                  <a:pt x="111" y="424"/>
                </a:lnTo>
                <a:lnTo>
                  <a:pt x="119" y="405"/>
                </a:lnTo>
                <a:lnTo>
                  <a:pt x="119" y="405"/>
                </a:lnTo>
                <a:lnTo>
                  <a:pt x="125" y="394"/>
                </a:lnTo>
                <a:lnTo>
                  <a:pt x="128" y="382"/>
                </a:lnTo>
                <a:lnTo>
                  <a:pt x="134" y="356"/>
                </a:lnTo>
                <a:lnTo>
                  <a:pt x="140" y="342"/>
                </a:lnTo>
                <a:lnTo>
                  <a:pt x="147" y="328"/>
                </a:lnTo>
                <a:lnTo>
                  <a:pt x="155" y="315"/>
                </a:lnTo>
                <a:lnTo>
                  <a:pt x="167" y="302"/>
                </a:lnTo>
                <a:lnTo>
                  <a:pt x="167" y="302"/>
                </a:lnTo>
                <a:lnTo>
                  <a:pt x="189" y="282"/>
                </a:lnTo>
                <a:lnTo>
                  <a:pt x="200" y="271"/>
                </a:lnTo>
                <a:lnTo>
                  <a:pt x="208" y="261"/>
                </a:lnTo>
                <a:lnTo>
                  <a:pt x="219" y="246"/>
                </a:lnTo>
                <a:lnTo>
                  <a:pt x="219" y="246"/>
                </a:lnTo>
                <a:lnTo>
                  <a:pt x="226" y="238"/>
                </a:lnTo>
                <a:lnTo>
                  <a:pt x="233" y="233"/>
                </a:lnTo>
                <a:lnTo>
                  <a:pt x="241" y="226"/>
                </a:lnTo>
                <a:lnTo>
                  <a:pt x="245" y="223"/>
                </a:lnTo>
                <a:lnTo>
                  <a:pt x="247" y="219"/>
                </a:lnTo>
                <a:lnTo>
                  <a:pt x="248" y="214"/>
                </a:lnTo>
                <a:lnTo>
                  <a:pt x="249" y="205"/>
                </a:lnTo>
                <a:lnTo>
                  <a:pt x="249" y="205"/>
                </a:lnTo>
                <a:lnTo>
                  <a:pt x="249" y="188"/>
                </a:lnTo>
                <a:lnTo>
                  <a:pt x="252" y="174"/>
                </a:lnTo>
                <a:lnTo>
                  <a:pt x="253" y="168"/>
                </a:lnTo>
                <a:lnTo>
                  <a:pt x="256" y="163"/>
                </a:lnTo>
                <a:lnTo>
                  <a:pt x="259" y="160"/>
                </a:lnTo>
                <a:lnTo>
                  <a:pt x="264" y="158"/>
                </a:lnTo>
                <a:lnTo>
                  <a:pt x="264" y="158"/>
                </a:lnTo>
                <a:lnTo>
                  <a:pt x="267" y="156"/>
                </a:lnTo>
                <a:lnTo>
                  <a:pt x="271" y="155"/>
                </a:lnTo>
                <a:lnTo>
                  <a:pt x="275" y="152"/>
                </a:lnTo>
                <a:lnTo>
                  <a:pt x="278" y="152"/>
                </a:lnTo>
                <a:lnTo>
                  <a:pt x="281" y="153"/>
                </a:lnTo>
                <a:lnTo>
                  <a:pt x="289" y="162"/>
                </a:lnTo>
                <a:lnTo>
                  <a:pt x="289" y="162"/>
                </a:lnTo>
                <a:lnTo>
                  <a:pt x="292" y="164"/>
                </a:lnTo>
                <a:lnTo>
                  <a:pt x="294" y="166"/>
                </a:lnTo>
                <a:lnTo>
                  <a:pt x="297" y="164"/>
                </a:lnTo>
                <a:lnTo>
                  <a:pt x="299" y="164"/>
                </a:lnTo>
                <a:lnTo>
                  <a:pt x="303" y="160"/>
                </a:lnTo>
                <a:lnTo>
                  <a:pt x="305" y="158"/>
                </a:lnTo>
                <a:lnTo>
                  <a:pt x="307" y="158"/>
                </a:lnTo>
                <a:lnTo>
                  <a:pt x="307" y="159"/>
                </a:lnTo>
                <a:lnTo>
                  <a:pt x="307" y="166"/>
                </a:lnTo>
                <a:lnTo>
                  <a:pt x="304" y="209"/>
                </a:lnTo>
                <a:lnTo>
                  <a:pt x="304" y="209"/>
                </a:lnTo>
                <a:lnTo>
                  <a:pt x="297" y="300"/>
                </a:lnTo>
                <a:lnTo>
                  <a:pt x="293" y="350"/>
                </a:lnTo>
                <a:lnTo>
                  <a:pt x="293" y="350"/>
                </a:lnTo>
                <a:lnTo>
                  <a:pt x="290" y="380"/>
                </a:lnTo>
                <a:lnTo>
                  <a:pt x="289" y="397"/>
                </a:lnTo>
                <a:lnTo>
                  <a:pt x="289" y="415"/>
                </a:lnTo>
                <a:lnTo>
                  <a:pt x="290" y="431"/>
                </a:lnTo>
                <a:lnTo>
                  <a:pt x="294" y="449"/>
                </a:lnTo>
                <a:lnTo>
                  <a:pt x="301" y="466"/>
                </a:lnTo>
                <a:lnTo>
                  <a:pt x="305" y="475"/>
                </a:lnTo>
                <a:lnTo>
                  <a:pt x="312" y="483"/>
                </a:lnTo>
                <a:lnTo>
                  <a:pt x="312" y="483"/>
                </a:lnTo>
                <a:lnTo>
                  <a:pt x="325" y="499"/>
                </a:lnTo>
                <a:lnTo>
                  <a:pt x="340" y="514"/>
                </a:lnTo>
                <a:lnTo>
                  <a:pt x="370" y="543"/>
                </a:lnTo>
                <a:lnTo>
                  <a:pt x="397" y="568"/>
                </a:lnTo>
                <a:lnTo>
                  <a:pt x="408" y="577"/>
                </a:lnTo>
                <a:lnTo>
                  <a:pt x="415" y="585"/>
                </a:lnTo>
                <a:lnTo>
                  <a:pt x="415" y="585"/>
                </a:lnTo>
                <a:lnTo>
                  <a:pt x="422" y="594"/>
                </a:lnTo>
                <a:lnTo>
                  <a:pt x="430" y="599"/>
                </a:lnTo>
                <a:lnTo>
                  <a:pt x="445" y="613"/>
                </a:lnTo>
                <a:lnTo>
                  <a:pt x="453" y="621"/>
                </a:lnTo>
                <a:lnTo>
                  <a:pt x="460" y="629"/>
                </a:lnTo>
                <a:lnTo>
                  <a:pt x="467" y="637"/>
                </a:lnTo>
                <a:lnTo>
                  <a:pt x="471" y="648"/>
                </a:lnTo>
                <a:lnTo>
                  <a:pt x="471" y="648"/>
                </a:lnTo>
                <a:lnTo>
                  <a:pt x="472" y="657"/>
                </a:lnTo>
                <a:lnTo>
                  <a:pt x="472" y="667"/>
                </a:lnTo>
                <a:lnTo>
                  <a:pt x="471" y="698"/>
                </a:lnTo>
                <a:lnTo>
                  <a:pt x="468" y="734"/>
                </a:lnTo>
                <a:lnTo>
                  <a:pt x="463" y="778"/>
                </a:lnTo>
                <a:lnTo>
                  <a:pt x="456" y="822"/>
                </a:lnTo>
                <a:lnTo>
                  <a:pt x="448" y="863"/>
                </a:lnTo>
                <a:lnTo>
                  <a:pt x="439" y="899"/>
                </a:lnTo>
                <a:lnTo>
                  <a:pt x="434" y="914"/>
                </a:lnTo>
                <a:lnTo>
                  <a:pt x="430" y="926"/>
                </a:lnTo>
                <a:lnTo>
                  <a:pt x="430" y="926"/>
                </a:lnTo>
                <a:lnTo>
                  <a:pt x="420" y="950"/>
                </a:lnTo>
                <a:lnTo>
                  <a:pt x="409" y="981"/>
                </a:lnTo>
                <a:lnTo>
                  <a:pt x="385" y="1053"/>
                </a:lnTo>
                <a:lnTo>
                  <a:pt x="359" y="1124"/>
                </a:lnTo>
                <a:lnTo>
                  <a:pt x="348" y="1154"/>
                </a:lnTo>
                <a:lnTo>
                  <a:pt x="338" y="1176"/>
                </a:lnTo>
                <a:lnTo>
                  <a:pt x="338" y="1176"/>
                </a:lnTo>
                <a:lnTo>
                  <a:pt x="299" y="1249"/>
                </a:lnTo>
                <a:lnTo>
                  <a:pt x="282" y="1280"/>
                </a:lnTo>
                <a:lnTo>
                  <a:pt x="267" y="1306"/>
                </a:lnTo>
                <a:lnTo>
                  <a:pt x="267" y="1306"/>
                </a:lnTo>
                <a:lnTo>
                  <a:pt x="256" y="1325"/>
                </a:lnTo>
                <a:lnTo>
                  <a:pt x="245" y="1343"/>
                </a:lnTo>
                <a:lnTo>
                  <a:pt x="238" y="1351"/>
                </a:lnTo>
                <a:lnTo>
                  <a:pt x="233" y="1358"/>
                </a:lnTo>
                <a:lnTo>
                  <a:pt x="225" y="1365"/>
                </a:lnTo>
                <a:lnTo>
                  <a:pt x="215" y="1372"/>
                </a:lnTo>
                <a:lnTo>
                  <a:pt x="215" y="1372"/>
                </a:lnTo>
                <a:close/>
              </a:path>
            </a:pathLst>
          </a:custGeom>
          <a:solidFill>
            <a:schemeClr val="tx1"/>
          </a:solidFill>
          <a:ln w="254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06F3BAD7-B575-47A3-A506-18B0D3469375}"/>
              </a:ext>
            </a:extLst>
          </p:cNvPr>
          <p:cNvSpPr>
            <a:spLocks/>
          </p:cNvSpPr>
          <p:nvPr/>
        </p:nvSpPr>
        <p:spPr bwMode="auto">
          <a:xfrm>
            <a:off x="7196931" y="3798887"/>
            <a:ext cx="1232694" cy="2627794"/>
          </a:xfrm>
          <a:custGeom>
            <a:avLst/>
            <a:gdLst>
              <a:gd name="T0" fmla="*/ 204 w 463"/>
              <a:gd name="T1" fmla="*/ 228 h 987"/>
              <a:gd name="T2" fmla="*/ 152 w 463"/>
              <a:gd name="T3" fmla="*/ 228 h 987"/>
              <a:gd name="T4" fmla="*/ 56 w 463"/>
              <a:gd name="T5" fmla="*/ 291 h 987"/>
              <a:gd name="T6" fmla="*/ 41 w 463"/>
              <a:gd name="T7" fmla="*/ 298 h 987"/>
              <a:gd name="T8" fmla="*/ 0 w 463"/>
              <a:gd name="T9" fmla="*/ 258 h 987"/>
              <a:gd name="T10" fmla="*/ 38 w 463"/>
              <a:gd name="T11" fmla="*/ 247 h 987"/>
              <a:gd name="T12" fmla="*/ 102 w 463"/>
              <a:gd name="T13" fmla="*/ 199 h 987"/>
              <a:gd name="T14" fmla="*/ 98 w 463"/>
              <a:gd name="T15" fmla="*/ 166 h 987"/>
              <a:gd name="T16" fmla="*/ 111 w 463"/>
              <a:gd name="T17" fmla="*/ 139 h 987"/>
              <a:gd name="T18" fmla="*/ 100 w 463"/>
              <a:gd name="T19" fmla="*/ 102 h 987"/>
              <a:gd name="T20" fmla="*/ 115 w 463"/>
              <a:gd name="T21" fmla="*/ 103 h 987"/>
              <a:gd name="T22" fmla="*/ 143 w 463"/>
              <a:gd name="T23" fmla="*/ 103 h 987"/>
              <a:gd name="T24" fmla="*/ 175 w 463"/>
              <a:gd name="T25" fmla="*/ 71 h 987"/>
              <a:gd name="T26" fmla="*/ 160 w 463"/>
              <a:gd name="T27" fmla="*/ 39 h 987"/>
              <a:gd name="T28" fmla="*/ 185 w 463"/>
              <a:gd name="T29" fmla="*/ 50 h 987"/>
              <a:gd name="T30" fmla="*/ 198 w 463"/>
              <a:gd name="T31" fmla="*/ 19 h 987"/>
              <a:gd name="T32" fmla="*/ 208 w 463"/>
              <a:gd name="T33" fmla="*/ 17 h 987"/>
              <a:gd name="T34" fmla="*/ 227 w 463"/>
              <a:gd name="T35" fmla="*/ 49 h 987"/>
              <a:gd name="T36" fmla="*/ 306 w 463"/>
              <a:gd name="T37" fmla="*/ 84 h 987"/>
              <a:gd name="T38" fmla="*/ 334 w 463"/>
              <a:gd name="T39" fmla="*/ 125 h 987"/>
              <a:gd name="T40" fmla="*/ 347 w 463"/>
              <a:gd name="T41" fmla="*/ 154 h 987"/>
              <a:gd name="T42" fmla="*/ 357 w 463"/>
              <a:gd name="T43" fmla="*/ 190 h 987"/>
              <a:gd name="T44" fmla="*/ 377 w 463"/>
              <a:gd name="T45" fmla="*/ 220 h 987"/>
              <a:gd name="T46" fmla="*/ 377 w 463"/>
              <a:gd name="T47" fmla="*/ 265 h 987"/>
              <a:gd name="T48" fmla="*/ 395 w 463"/>
              <a:gd name="T49" fmla="*/ 334 h 987"/>
              <a:gd name="T50" fmla="*/ 402 w 463"/>
              <a:gd name="T51" fmla="*/ 362 h 987"/>
              <a:gd name="T52" fmla="*/ 414 w 463"/>
              <a:gd name="T53" fmla="*/ 373 h 987"/>
              <a:gd name="T54" fmla="*/ 446 w 463"/>
              <a:gd name="T55" fmla="*/ 358 h 987"/>
              <a:gd name="T56" fmla="*/ 463 w 463"/>
              <a:gd name="T57" fmla="*/ 421 h 987"/>
              <a:gd name="T58" fmla="*/ 443 w 463"/>
              <a:gd name="T59" fmla="*/ 429 h 987"/>
              <a:gd name="T60" fmla="*/ 435 w 463"/>
              <a:gd name="T61" fmla="*/ 452 h 987"/>
              <a:gd name="T62" fmla="*/ 453 w 463"/>
              <a:gd name="T63" fmla="*/ 473 h 987"/>
              <a:gd name="T64" fmla="*/ 463 w 463"/>
              <a:gd name="T65" fmla="*/ 504 h 987"/>
              <a:gd name="T66" fmla="*/ 448 w 463"/>
              <a:gd name="T67" fmla="*/ 548 h 987"/>
              <a:gd name="T68" fmla="*/ 462 w 463"/>
              <a:gd name="T69" fmla="*/ 597 h 987"/>
              <a:gd name="T70" fmla="*/ 459 w 463"/>
              <a:gd name="T71" fmla="*/ 771 h 987"/>
              <a:gd name="T72" fmla="*/ 461 w 463"/>
              <a:gd name="T73" fmla="*/ 817 h 987"/>
              <a:gd name="T74" fmla="*/ 407 w 463"/>
              <a:gd name="T75" fmla="*/ 880 h 987"/>
              <a:gd name="T76" fmla="*/ 395 w 463"/>
              <a:gd name="T77" fmla="*/ 924 h 987"/>
              <a:gd name="T78" fmla="*/ 328 w 463"/>
              <a:gd name="T79" fmla="*/ 957 h 987"/>
              <a:gd name="T80" fmla="*/ 190 w 463"/>
              <a:gd name="T81" fmla="*/ 987 h 987"/>
              <a:gd name="T82" fmla="*/ 139 w 463"/>
              <a:gd name="T83" fmla="*/ 969 h 987"/>
              <a:gd name="T84" fmla="*/ 149 w 463"/>
              <a:gd name="T85" fmla="*/ 928 h 987"/>
              <a:gd name="T86" fmla="*/ 171 w 463"/>
              <a:gd name="T87" fmla="*/ 928 h 987"/>
              <a:gd name="T88" fmla="*/ 187 w 463"/>
              <a:gd name="T89" fmla="*/ 947 h 987"/>
              <a:gd name="T90" fmla="*/ 319 w 463"/>
              <a:gd name="T91" fmla="*/ 917 h 987"/>
              <a:gd name="T92" fmla="*/ 384 w 463"/>
              <a:gd name="T93" fmla="*/ 861 h 987"/>
              <a:gd name="T94" fmla="*/ 399 w 463"/>
              <a:gd name="T95" fmla="*/ 786 h 987"/>
              <a:gd name="T96" fmla="*/ 358 w 463"/>
              <a:gd name="T97" fmla="*/ 637 h 987"/>
              <a:gd name="T98" fmla="*/ 313 w 463"/>
              <a:gd name="T99" fmla="*/ 585 h 987"/>
              <a:gd name="T100" fmla="*/ 271 w 463"/>
              <a:gd name="T101" fmla="*/ 452 h 987"/>
              <a:gd name="T102" fmla="*/ 264 w 463"/>
              <a:gd name="T103" fmla="*/ 436 h 987"/>
              <a:gd name="T104" fmla="*/ 267 w 463"/>
              <a:gd name="T105" fmla="*/ 408 h 987"/>
              <a:gd name="T106" fmla="*/ 258 w 463"/>
              <a:gd name="T107" fmla="*/ 365 h 987"/>
              <a:gd name="T108" fmla="*/ 273 w 463"/>
              <a:gd name="T109" fmla="*/ 276 h 987"/>
              <a:gd name="T110" fmla="*/ 261 w 463"/>
              <a:gd name="T111" fmla="*/ 209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3" h="987">
                <a:moveTo>
                  <a:pt x="234" y="206"/>
                </a:moveTo>
                <a:lnTo>
                  <a:pt x="234" y="206"/>
                </a:lnTo>
                <a:lnTo>
                  <a:pt x="227" y="210"/>
                </a:lnTo>
                <a:lnTo>
                  <a:pt x="221" y="214"/>
                </a:lnTo>
                <a:lnTo>
                  <a:pt x="215" y="222"/>
                </a:lnTo>
                <a:lnTo>
                  <a:pt x="209" y="226"/>
                </a:lnTo>
                <a:lnTo>
                  <a:pt x="204" y="228"/>
                </a:lnTo>
                <a:lnTo>
                  <a:pt x="195" y="229"/>
                </a:lnTo>
                <a:lnTo>
                  <a:pt x="185" y="228"/>
                </a:lnTo>
                <a:lnTo>
                  <a:pt x="185" y="228"/>
                </a:lnTo>
                <a:lnTo>
                  <a:pt x="174" y="226"/>
                </a:lnTo>
                <a:lnTo>
                  <a:pt x="165" y="225"/>
                </a:lnTo>
                <a:lnTo>
                  <a:pt x="159" y="226"/>
                </a:lnTo>
                <a:lnTo>
                  <a:pt x="152" y="228"/>
                </a:lnTo>
                <a:lnTo>
                  <a:pt x="141" y="233"/>
                </a:lnTo>
                <a:lnTo>
                  <a:pt x="126" y="243"/>
                </a:lnTo>
                <a:lnTo>
                  <a:pt x="126" y="243"/>
                </a:lnTo>
                <a:lnTo>
                  <a:pt x="105" y="254"/>
                </a:lnTo>
                <a:lnTo>
                  <a:pt x="85" y="269"/>
                </a:lnTo>
                <a:lnTo>
                  <a:pt x="66" y="281"/>
                </a:lnTo>
                <a:lnTo>
                  <a:pt x="56" y="291"/>
                </a:lnTo>
                <a:lnTo>
                  <a:pt x="56" y="291"/>
                </a:lnTo>
                <a:lnTo>
                  <a:pt x="55" y="293"/>
                </a:lnTo>
                <a:lnTo>
                  <a:pt x="55" y="298"/>
                </a:lnTo>
                <a:lnTo>
                  <a:pt x="55" y="304"/>
                </a:lnTo>
                <a:lnTo>
                  <a:pt x="55" y="306"/>
                </a:lnTo>
                <a:lnTo>
                  <a:pt x="52" y="304"/>
                </a:lnTo>
                <a:lnTo>
                  <a:pt x="41" y="298"/>
                </a:lnTo>
                <a:lnTo>
                  <a:pt x="41" y="298"/>
                </a:lnTo>
                <a:lnTo>
                  <a:pt x="22" y="283"/>
                </a:lnTo>
                <a:lnTo>
                  <a:pt x="12" y="272"/>
                </a:lnTo>
                <a:lnTo>
                  <a:pt x="12" y="272"/>
                </a:lnTo>
                <a:lnTo>
                  <a:pt x="4" y="265"/>
                </a:lnTo>
                <a:lnTo>
                  <a:pt x="1" y="261"/>
                </a:lnTo>
                <a:lnTo>
                  <a:pt x="0" y="258"/>
                </a:lnTo>
                <a:lnTo>
                  <a:pt x="0" y="255"/>
                </a:lnTo>
                <a:lnTo>
                  <a:pt x="3" y="252"/>
                </a:lnTo>
                <a:lnTo>
                  <a:pt x="7" y="251"/>
                </a:lnTo>
                <a:lnTo>
                  <a:pt x="15" y="250"/>
                </a:lnTo>
                <a:lnTo>
                  <a:pt x="15" y="250"/>
                </a:lnTo>
                <a:lnTo>
                  <a:pt x="30" y="248"/>
                </a:lnTo>
                <a:lnTo>
                  <a:pt x="38" y="247"/>
                </a:lnTo>
                <a:lnTo>
                  <a:pt x="38" y="247"/>
                </a:lnTo>
                <a:lnTo>
                  <a:pt x="48" y="242"/>
                </a:lnTo>
                <a:lnTo>
                  <a:pt x="63" y="232"/>
                </a:lnTo>
                <a:lnTo>
                  <a:pt x="63" y="232"/>
                </a:lnTo>
                <a:lnTo>
                  <a:pt x="81" y="218"/>
                </a:lnTo>
                <a:lnTo>
                  <a:pt x="94" y="207"/>
                </a:lnTo>
                <a:lnTo>
                  <a:pt x="102" y="199"/>
                </a:lnTo>
                <a:lnTo>
                  <a:pt x="104" y="196"/>
                </a:lnTo>
                <a:lnTo>
                  <a:pt x="104" y="195"/>
                </a:lnTo>
                <a:lnTo>
                  <a:pt x="104" y="195"/>
                </a:lnTo>
                <a:lnTo>
                  <a:pt x="101" y="190"/>
                </a:lnTo>
                <a:lnTo>
                  <a:pt x="98" y="181"/>
                </a:lnTo>
                <a:lnTo>
                  <a:pt x="98" y="172"/>
                </a:lnTo>
                <a:lnTo>
                  <a:pt x="98" y="166"/>
                </a:lnTo>
                <a:lnTo>
                  <a:pt x="100" y="161"/>
                </a:lnTo>
                <a:lnTo>
                  <a:pt x="100" y="161"/>
                </a:lnTo>
                <a:lnTo>
                  <a:pt x="104" y="154"/>
                </a:lnTo>
                <a:lnTo>
                  <a:pt x="107" y="150"/>
                </a:lnTo>
                <a:lnTo>
                  <a:pt x="109" y="146"/>
                </a:lnTo>
                <a:lnTo>
                  <a:pt x="111" y="139"/>
                </a:lnTo>
                <a:lnTo>
                  <a:pt x="111" y="139"/>
                </a:lnTo>
                <a:lnTo>
                  <a:pt x="112" y="135"/>
                </a:lnTo>
                <a:lnTo>
                  <a:pt x="111" y="129"/>
                </a:lnTo>
                <a:lnTo>
                  <a:pt x="108" y="123"/>
                </a:lnTo>
                <a:lnTo>
                  <a:pt x="104" y="113"/>
                </a:lnTo>
                <a:lnTo>
                  <a:pt x="101" y="108"/>
                </a:lnTo>
                <a:lnTo>
                  <a:pt x="100" y="102"/>
                </a:lnTo>
                <a:lnTo>
                  <a:pt x="100" y="102"/>
                </a:lnTo>
                <a:lnTo>
                  <a:pt x="97" y="90"/>
                </a:lnTo>
                <a:lnTo>
                  <a:pt x="94" y="80"/>
                </a:lnTo>
                <a:lnTo>
                  <a:pt x="94" y="77"/>
                </a:lnTo>
                <a:lnTo>
                  <a:pt x="94" y="77"/>
                </a:lnTo>
                <a:lnTo>
                  <a:pt x="100" y="84"/>
                </a:lnTo>
                <a:lnTo>
                  <a:pt x="100" y="84"/>
                </a:lnTo>
                <a:lnTo>
                  <a:pt x="115" y="103"/>
                </a:lnTo>
                <a:lnTo>
                  <a:pt x="119" y="106"/>
                </a:lnTo>
                <a:lnTo>
                  <a:pt x="122" y="109"/>
                </a:lnTo>
                <a:lnTo>
                  <a:pt x="126" y="110"/>
                </a:lnTo>
                <a:lnTo>
                  <a:pt x="130" y="109"/>
                </a:lnTo>
                <a:lnTo>
                  <a:pt x="130" y="109"/>
                </a:lnTo>
                <a:lnTo>
                  <a:pt x="138" y="108"/>
                </a:lnTo>
                <a:lnTo>
                  <a:pt x="143" y="103"/>
                </a:lnTo>
                <a:lnTo>
                  <a:pt x="149" y="97"/>
                </a:lnTo>
                <a:lnTo>
                  <a:pt x="156" y="87"/>
                </a:lnTo>
                <a:lnTo>
                  <a:pt x="156" y="87"/>
                </a:lnTo>
                <a:lnTo>
                  <a:pt x="164" y="79"/>
                </a:lnTo>
                <a:lnTo>
                  <a:pt x="169" y="75"/>
                </a:lnTo>
                <a:lnTo>
                  <a:pt x="174" y="72"/>
                </a:lnTo>
                <a:lnTo>
                  <a:pt x="175" y="71"/>
                </a:lnTo>
                <a:lnTo>
                  <a:pt x="174" y="69"/>
                </a:lnTo>
                <a:lnTo>
                  <a:pt x="174" y="69"/>
                </a:lnTo>
                <a:lnTo>
                  <a:pt x="160" y="51"/>
                </a:lnTo>
                <a:lnTo>
                  <a:pt x="157" y="47"/>
                </a:lnTo>
                <a:lnTo>
                  <a:pt x="154" y="42"/>
                </a:lnTo>
                <a:lnTo>
                  <a:pt x="156" y="41"/>
                </a:lnTo>
                <a:lnTo>
                  <a:pt x="160" y="39"/>
                </a:lnTo>
                <a:lnTo>
                  <a:pt x="160" y="39"/>
                </a:lnTo>
                <a:lnTo>
                  <a:pt x="168" y="42"/>
                </a:lnTo>
                <a:lnTo>
                  <a:pt x="175" y="46"/>
                </a:lnTo>
                <a:lnTo>
                  <a:pt x="179" y="49"/>
                </a:lnTo>
                <a:lnTo>
                  <a:pt x="182" y="50"/>
                </a:lnTo>
                <a:lnTo>
                  <a:pt x="182" y="50"/>
                </a:lnTo>
                <a:lnTo>
                  <a:pt x="185" y="50"/>
                </a:lnTo>
                <a:lnTo>
                  <a:pt x="189" y="47"/>
                </a:lnTo>
                <a:lnTo>
                  <a:pt x="191" y="46"/>
                </a:lnTo>
                <a:lnTo>
                  <a:pt x="193" y="42"/>
                </a:lnTo>
                <a:lnTo>
                  <a:pt x="195" y="38"/>
                </a:lnTo>
                <a:lnTo>
                  <a:pt x="197" y="32"/>
                </a:lnTo>
                <a:lnTo>
                  <a:pt x="197" y="32"/>
                </a:lnTo>
                <a:lnTo>
                  <a:pt x="198" y="19"/>
                </a:lnTo>
                <a:lnTo>
                  <a:pt x="201" y="6"/>
                </a:lnTo>
                <a:lnTo>
                  <a:pt x="202" y="2"/>
                </a:lnTo>
                <a:lnTo>
                  <a:pt x="204" y="0"/>
                </a:lnTo>
                <a:lnTo>
                  <a:pt x="206" y="1"/>
                </a:lnTo>
                <a:lnTo>
                  <a:pt x="208" y="6"/>
                </a:lnTo>
                <a:lnTo>
                  <a:pt x="208" y="6"/>
                </a:lnTo>
                <a:lnTo>
                  <a:pt x="208" y="17"/>
                </a:lnTo>
                <a:lnTo>
                  <a:pt x="208" y="25"/>
                </a:lnTo>
                <a:lnTo>
                  <a:pt x="208" y="32"/>
                </a:lnTo>
                <a:lnTo>
                  <a:pt x="209" y="36"/>
                </a:lnTo>
                <a:lnTo>
                  <a:pt x="210" y="39"/>
                </a:lnTo>
                <a:lnTo>
                  <a:pt x="210" y="39"/>
                </a:lnTo>
                <a:lnTo>
                  <a:pt x="217" y="43"/>
                </a:lnTo>
                <a:lnTo>
                  <a:pt x="227" y="49"/>
                </a:lnTo>
                <a:lnTo>
                  <a:pt x="257" y="58"/>
                </a:lnTo>
                <a:lnTo>
                  <a:pt x="273" y="65"/>
                </a:lnTo>
                <a:lnTo>
                  <a:pt x="288" y="71"/>
                </a:lnTo>
                <a:lnTo>
                  <a:pt x="299" y="77"/>
                </a:lnTo>
                <a:lnTo>
                  <a:pt x="303" y="80"/>
                </a:lnTo>
                <a:lnTo>
                  <a:pt x="306" y="84"/>
                </a:lnTo>
                <a:lnTo>
                  <a:pt x="306" y="84"/>
                </a:lnTo>
                <a:lnTo>
                  <a:pt x="313" y="94"/>
                </a:lnTo>
                <a:lnTo>
                  <a:pt x="316" y="101"/>
                </a:lnTo>
                <a:lnTo>
                  <a:pt x="319" y="108"/>
                </a:lnTo>
                <a:lnTo>
                  <a:pt x="325" y="117"/>
                </a:lnTo>
                <a:lnTo>
                  <a:pt x="325" y="117"/>
                </a:lnTo>
                <a:lnTo>
                  <a:pt x="329" y="121"/>
                </a:lnTo>
                <a:lnTo>
                  <a:pt x="334" y="125"/>
                </a:lnTo>
                <a:lnTo>
                  <a:pt x="340" y="128"/>
                </a:lnTo>
                <a:lnTo>
                  <a:pt x="343" y="131"/>
                </a:lnTo>
                <a:lnTo>
                  <a:pt x="346" y="133"/>
                </a:lnTo>
                <a:lnTo>
                  <a:pt x="347" y="139"/>
                </a:lnTo>
                <a:lnTo>
                  <a:pt x="347" y="146"/>
                </a:lnTo>
                <a:lnTo>
                  <a:pt x="347" y="146"/>
                </a:lnTo>
                <a:lnTo>
                  <a:pt x="347" y="154"/>
                </a:lnTo>
                <a:lnTo>
                  <a:pt x="346" y="159"/>
                </a:lnTo>
                <a:lnTo>
                  <a:pt x="345" y="166"/>
                </a:lnTo>
                <a:lnTo>
                  <a:pt x="345" y="169"/>
                </a:lnTo>
                <a:lnTo>
                  <a:pt x="345" y="173"/>
                </a:lnTo>
                <a:lnTo>
                  <a:pt x="351" y="183"/>
                </a:lnTo>
                <a:lnTo>
                  <a:pt x="351" y="183"/>
                </a:lnTo>
                <a:lnTo>
                  <a:pt x="357" y="190"/>
                </a:lnTo>
                <a:lnTo>
                  <a:pt x="361" y="192"/>
                </a:lnTo>
                <a:lnTo>
                  <a:pt x="369" y="198"/>
                </a:lnTo>
                <a:lnTo>
                  <a:pt x="372" y="199"/>
                </a:lnTo>
                <a:lnTo>
                  <a:pt x="375" y="203"/>
                </a:lnTo>
                <a:lnTo>
                  <a:pt x="376" y="210"/>
                </a:lnTo>
                <a:lnTo>
                  <a:pt x="377" y="220"/>
                </a:lnTo>
                <a:lnTo>
                  <a:pt x="377" y="220"/>
                </a:lnTo>
                <a:lnTo>
                  <a:pt x="377" y="231"/>
                </a:lnTo>
                <a:lnTo>
                  <a:pt x="376" y="239"/>
                </a:lnTo>
                <a:lnTo>
                  <a:pt x="372" y="250"/>
                </a:lnTo>
                <a:lnTo>
                  <a:pt x="370" y="252"/>
                </a:lnTo>
                <a:lnTo>
                  <a:pt x="370" y="257"/>
                </a:lnTo>
                <a:lnTo>
                  <a:pt x="372" y="261"/>
                </a:lnTo>
                <a:lnTo>
                  <a:pt x="377" y="265"/>
                </a:lnTo>
                <a:lnTo>
                  <a:pt x="377" y="265"/>
                </a:lnTo>
                <a:lnTo>
                  <a:pt x="383" y="272"/>
                </a:lnTo>
                <a:lnTo>
                  <a:pt x="387" y="280"/>
                </a:lnTo>
                <a:lnTo>
                  <a:pt x="390" y="291"/>
                </a:lnTo>
                <a:lnTo>
                  <a:pt x="392" y="300"/>
                </a:lnTo>
                <a:lnTo>
                  <a:pt x="394" y="321"/>
                </a:lnTo>
                <a:lnTo>
                  <a:pt x="395" y="334"/>
                </a:lnTo>
                <a:lnTo>
                  <a:pt x="395" y="334"/>
                </a:lnTo>
                <a:lnTo>
                  <a:pt x="396" y="339"/>
                </a:lnTo>
                <a:lnTo>
                  <a:pt x="396" y="339"/>
                </a:lnTo>
                <a:lnTo>
                  <a:pt x="396" y="339"/>
                </a:lnTo>
                <a:lnTo>
                  <a:pt x="399" y="350"/>
                </a:lnTo>
                <a:lnTo>
                  <a:pt x="399" y="350"/>
                </a:lnTo>
                <a:lnTo>
                  <a:pt x="402" y="362"/>
                </a:lnTo>
                <a:lnTo>
                  <a:pt x="403" y="371"/>
                </a:lnTo>
                <a:lnTo>
                  <a:pt x="405" y="377"/>
                </a:lnTo>
                <a:lnTo>
                  <a:pt x="405" y="378"/>
                </a:lnTo>
                <a:lnTo>
                  <a:pt x="406" y="378"/>
                </a:lnTo>
                <a:lnTo>
                  <a:pt x="406" y="378"/>
                </a:lnTo>
                <a:lnTo>
                  <a:pt x="410" y="377"/>
                </a:lnTo>
                <a:lnTo>
                  <a:pt x="414" y="373"/>
                </a:lnTo>
                <a:lnTo>
                  <a:pt x="420" y="366"/>
                </a:lnTo>
                <a:lnTo>
                  <a:pt x="427" y="360"/>
                </a:lnTo>
                <a:lnTo>
                  <a:pt x="433" y="355"/>
                </a:lnTo>
                <a:lnTo>
                  <a:pt x="437" y="354"/>
                </a:lnTo>
                <a:lnTo>
                  <a:pt x="440" y="354"/>
                </a:lnTo>
                <a:lnTo>
                  <a:pt x="443" y="355"/>
                </a:lnTo>
                <a:lnTo>
                  <a:pt x="446" y="358"/>
                </a:lnTo>
                <a:lnTo>
                  <a:pt x="448" y="362"/>
                </a:lnTo>
                <a:lnTo>
                  <a:pt x="451" y="367"/>
                </a:lnTo>
                <a:lnTo>
                  <a:pt x="451" y="367"/>
                </a:lnTo>
                <a:lnTo>
                  <a:pt x="458" y="392"/>
                </a:lnTo>
                <a:lnTo>
                  <a:pt x="463" y="408"/>
                </a:lnTo>
                <a:lnTo>
                  <a:pt x="463" y="415"/>
                </a:lnTo>
                <a:lnTo>
                  <a:pt x="463" y="421"/>
                </a:lnTo>
                <a:lnTo>
                  <a:pt x="462" y="425"/>
                </a:lnTo>
                <a:lnTo>
                  <a:pt x="458" y="427"/>
                </a:lnTo>
                <a:lnTo>
                  <a:pt x="458" y="427"/>
                </a:lnTo>
                <a:lnTo>
                  <a:pt x="454" y="429"/>
                </a:lnTo>
                <a:lnTo>
                  <a:pt x="451" y="429"/>
                </a:lnTo>
                <a:lnTo>
                  <a:pt x="446" y="429"/>
                </a:lnTo>
                <a:lnTo>
                  <a:pt x="443" y="429"/>
                </a:lnTo>
                <a:lnTo>
                  <a:pt x="442" y="430"/>
                </a:lnTo>
                <a:lnTo>
                  <a:pt x="440" y="438"/>
                </a:lnTo>
                <a:lnTo>
                  <a:pt x="440" y="438"/>
                </a:lnTo>
                <a:lnTo>
                  <a:pt x="439" y="442"/>
                </a:lnTo>
                <a:lnTo>
                  <a:pt x="437" y="447"/>
                </a:lnTo>
                <a:lnTo>
                  <a:pt x="435" y="449"/>
                </a:lnTo>
                <a:lnTo>
                  <a:pt x="435" y="452"/>
                </a:lnTo>
                <a:lnTo>
                  <a:pt x="435" y="453"/>
                </a:lnTo>
                <a:lnTo>
                  <a:pt x="440" y="464"/>
                </a:lnTo>
                <a:lnTo>
                  <a:pt x="440" y="464"/>
                </a:lnTo>
                <a:lnTo>
                  <a:pt x="444" y="470"/>
                </a:lnTo>
                <a:lnTo>
                  <a:pt x="447" y="471"/>
                </a:lnTo>
                <a:lnTo>
                  <a:pt x="450" y="473"/>
                </a:lnTo>
                <a:lnTo>
                  <a:pt x="453" y="473"/>
                </a:lnTo>
                <a:lnTo>
                  <a:pt x="455" y="473"/>
                </a:lnTo>
                <a:lnTo>
                  <a:pt x="458" y="474"/>
                </a:lnTo>
                <a:lnTo>
                  <a:pt x="459" y="478"/>
                </a:lnTo>
                <a:lnTo>
                  <a:pt x="462" y="486"/>
                </a:lnTo>
                <a:lnTo>
                  <a:pt x="462" y="486"/>
                </a:lnTo>
                <a:lnTo>
                  <a:pt x="463" y="496"/>
                </a:lnTo>
                <a:lnTo>
                  <a:pt x="463" y="504"/>
                </a:lnTo>
                <a:lnTo>
                  <a:pt x="461" y="519"/>
                </a:lnTo>
                <a:lnTo>
                  <a:pt x="458" y="531"/>
                </a:lnTo>
                <a:lnTo>
                  <a:pt x="454" y="538"/>
                </a:lnTo>
                <a:lnTo>
                  <a:pt x="454" y="538"/>
                </a:lnTo>
                <a:lnTo>
                  <a:pt x="453" y="540"/>
                </a:lnTo>
                <a:lnTo>
                  <a:pt x="450" y="542"/>
                </a:lnTo>
                <a:lnTo>
                  <a:pt x="448" y="548"/>
                </a:lnTo>
                <a:lnTo>
                  <a:pt x="451" y="560"/>
                </a:lnTo>
                <a:lnTo>
                  <a:pt x="451" y="560"/>
                </a:lnTo>
                <a:lnTo>
                  <a:pt x="454" y="572"/>
                </a:lnTo>
                <a:lnTo>
                  <a:pt x="457" y="581"/>
                </a:lnTo>
                <a:lnTo>
                  <a:pt x="462" y="589"/>
                </a:lnTo>
                <a:lnTo>
                  <a:pt x="462" y="589"/>
                </a:lnTo>
                <a:lnTo>
                  <a:pt x="462" y="597"/>
                </a:lnTo>
                <a:lnTo>
                  <a:pt x="462" y="612"/>
                </a:lnTo>
                <a:lnTo>
                  <a:pt x="462" y="660"/>
                </a:lnTo>
                <a:lnTo>
                  <a:pt x="458" y="745"/>
                </a:lnTo>
                <a:lnTo>
                  <a:pt x="458" y="745"/>
                </a:lnTo>
                <a:lnTo>
                  <a:pt x="458" y="757"/>
                </a:lnTo>
                <a:lnTo>
                  <a:pt x="459" y="764"/>
                </a:lnTo>
                <a:lnTo>
                  <a:pt x="459" y="771"/>
                </a:lnTo>
                <a:lnTo>
                  <a:pt x="458" y="784"/>
                </a:lnTo>
                <a:lnTo>
                  <a:pt x="458" y="784"/>
                </a:lnTo>
                <a:lnTo>
                  <a:pt x="458" y="794"/>
                </a:lnTo>
                <a:lnTo>
                  <a:pt x="458" y="799"/>
                </a:lnTo>
                <a:lnTo>
                  <a:pt x="461" y="809"/>
                </a:lnTo>
                <a:lnTo>
                  <a:pt x="461" y="813"/>
                </a:lnTo>
                <a:lnTo>
                  <a:pt x="461" y="817"/>
                </a:lnTo>
                <a:lnTo>
                  <a:pt x="457" y="824"/>
                </a:lnTo>
                <a:lnTo>
                  <a:pt x="451" y="832"/>
                </a:lnTo>
                <a:lnTo>
                  <a:pt x="451" y="832"/>
                </a:lnTo>
                <a:lnTo>
                  <a:pt x="436" y="850"/>
                </a:lnTo>
                <a:lnTo>
                  <a:pt x="424" y="862"/>
                </a:lnTo>
                <a:lnTo>
                  <a:pt x="413" y="873"/>
                </a:lnTo>
                <a:lnTo>
                  <a:pt x="407" y="880"/>
                </a:lnTo>
                <a:lnTo>
                  <a:pt x="403" y="888"/>
                </a:lnTo>
                <a:lnTo>
                  <a:pt x="403" y="888"/>
                </a:lnTo>
                <a:lnTo>
                  <a:pt x="399" y="895"/>
                </a:lnTo>
                <a:lnTo>
                  <a:pt x="399" y="902"/>
                </a:lnTo>
                <a:lnTo>
                  <a:pt x="399" y="913"/>
                </a:lnTo>
                <a:lnTo>
                  <a:pt x="398" y="918"/>
                </a:lnTo>
                <a:lnTo>
                  <a:pt x="395" y="924"/>
                </a:lnTo>
                <a:lnTo>
                  <a:pt x="390" y="929"/>
                </a:lnTo>
                <a:lnTo>
                  <a:pt x="380" y="936"/>
                </a:lnTo>
                <a:lnTo>
                  <a:pt x="380" y="936"/>
                </a:lnTo>
                <a:lnTo>
                  <a:pt x="369" y="943"/>
                </a:lnTo>
                <a:lnTo>
                  <a:pt x="355" y="948"/>
                </a:lnTo>
                <a:lnTo>
                  <a:pt x="342" y="952"/>
                </a:lnTo>
                <a:lnTo>
                  <a:pt x="328" y="957"/>
                </a:lnTo>
                <a:lnTo>
                  <a:pt x="299" y="962"/>
                </a:lnTo>
                <a:lnTo>
                  <a:pt x="271" y="969"/>
                </a:lnTo>
                <a:lnTo>
                  <a:pt x="271" y="969"/>
                </a:lnTo>
                <a:lnTo>
                  <a:pt x="239" y="977"/>
                </a:lnTo>
                <a:lnTo>
                  <a:pt x="223" y="981"/>
                </a:lnTo>
                <a:lnTo>
                  <a:pt x="206" y="984"/>
                </a:lnTo>
                <a:lnTo>
                  <a:pt x="190" y="987"/>
                </a:lnTo>
                <a:lnTo>
                  <a:pt x="175" y="985"/>
                </a:lnTo>
                <a:lnTo>
                  <a:pt x="161" y="983"/>
                </a:lnTo>
                <a:lnTo>
                  <a:pt x="154" y="980"/>
                </a:lnTo>
                <a:lnTo>
                  <a:pt x="148" y="977"/>
                </a:lnTo>
                <a:lnTo>
                  <a:pt x="148" y="977"/>
                </a:lnTo>
                <a:lnTo>
                  <a:pt x="143" y="973"/>
                </a:lnTo>
                <a:lnTo>
                  <a:pt x="139" y="969"/>
                </a:lnTo>
                <a:lnTo>
                  <a:pt x="137" y="963"/>
                </a:lnTo>
                <a:lnTo>
                  <a:pt x="135" y="959"/>
                </a:lnTo>
                <a:lnTo>
                  <a:pt x="134" y="955"/>
                </a:lnTo>
                <a:lnTo>
                  <a:pt x="134" y="950"/>
                </a:lnTo>
                <a:lnTo>
                  <a:pt x="137" y="942"/>
                </a:lnTo>
                <a:lnTo>
                  <a:pt x="142" y="933"/>
                </a:lnTo>
                <a:lnTo>
                  <a:pt x="149" y="928"/>
                </a:lnTo>
                <a:lnTo>
                  <a:pt x="156" y="922"/>
                </a:lnTo>
                <a:lnTo>
                  <a:pt x="163" y="921"/>
                </a:lnTo>
                <a:lnTo>
                  <a:pt x="163" y="921"/>
                </a:lnTo>
                <a:lnTo>
                  <a:pt x="168" y="921"/>
                </a:lnTo>
                <a:lnTo>
                  <a:pt x="171" y="922"/>
                </a:lnTo>
                <a:lnTo>
                  <a:pt x="172" y="925"/>
                </a:lnTo>
                <a:lnTo>
                  <a:pt x="171" y="928"/>
                </a:lnTo>
                <a:lnTo>
                  <a:pt x="169" y="936"/>
                </a:lnTo>
                <a:lnTo>
                  <a:pt x="169" y="940"/>
                </a:lnTo>
                <a:lnTo>
                  <a:pt x="171" y="943"/>
                </a:lnTo>
                <a:lnTo>
                  <a:pt x="171" y="943"/>
                </a:lnTo>
                <a:lnTo>
                  <a:pt x="174" y="946"/>
                </a:lnTo>
                <a:lnTo>
                  <a:pt x="179" y="947"/>
                </a:lnTo>
                <a:lnTo>
                  <a:pt x="187" y="947"/>
                </a:lnTo>
                <a:lnTo>
                  <a:pt x="198" y="946"/>
                </a:lnTo>
                <a:lnTo>
                  <a:pt x="226" y="940"/>
                </a:lnTo>
                <a:lnTo>
                  <a:pt x="262" y="932"/>
                </a:lnTo>
                <a:lnTo>
                  <a:pt x="262" y="932"/>
                </a:lnTo>
                <a:lnTo>
                  <a:pt x="297" y="925"/>
                </a:lnTo>
                <a:lnTo>
                  <a:pt x="309" y="921"/>
                </a:lnTo>
                <a:lnTo>
                  <a:pt x="319" y="917"/>
                </a:lnTo>
                <a:lnTo>
                  <a:pt x="328" y="913"/>
                </a:lnTo>
                <a:lnTo>
                  <a:pt x="336" y="907"/>
                </a:lnTo>
                <a:lnTo>
                  <a:pt x="355" y="892"/>
                </a:lnTo>
                <a:lnTo>
                  <a:pt x="355" y="892"/>
                </a:lnTo>
                <a:lnTo>
                  <a:pt x="373" y="876"/>
                </a:lnTo>
                <a:lnTo>
                  <a:pt x="379" y="868"/>
                </a:lnTo>
                <a:lnTo>
                  <a:pt x="384" y="861"/>
                </a:lnTo>
                <a:lnTo>
                  <a:pt x="388" y="854"/>
                </a:lnTo>
                <a:lnTo>
                  <a:pt x="392" y="846"/>
                </a:lnTo>
                <a:lnTo>
                  <a:pt x="399" y="825"/>
                </a:lnTo>
                <a:lnTo>
                  <a:pt x="399" y="825"/>
                </a:lnTo>
                <a:lnTo>
                  <a:pt x="401" y="818"/>
                </a:lnTo>
                <a:lnTo>
                  <a:pt x="401" y="809"/>
                </a:lnTo>
                <a:lnTo>
                  <a:pt x="399" y="786"/>
                </a:lnTo>
                <a:lnTo>
                  <a:pt x="394" y="758"/>
                </a:lnTo>
                <a:lnTo>
                  <a:pt x="387" y="728"/>
                </a:lnTo>
                <a:lnTo>
                  <a:pt x="379" y="698"/>
                </a:lnTo>
                <a:lnTo>
                  <a:pt x="370" y="672"/>
                </a:lnTo>
                <a:lnTo>
                  <a:pt x="364" y="650"/>
                </a:lnTo>
                <a:lnTo>
                  <a:pt x="358" y="637"/>
                </a:lnTo>
                <a:lnTo>
                  <a:pt x="358" y="637"/>
                </a:lnTo>
                <a:lnTo>
                  <a:pt x="349" y="617"/>
                </a:lnTo>
                <a:lnTo>
                  <a:pt x="336" y="600"/>
                </a:lnTo>
                <a:lnTo>
                  <a:pt x="336" y="600"/>
                </a:lnTo>
                <a:lnTo>
                  <a:pt x="331" y="594"/>
                </a:lnTo>
                <a:lnTo>
                  <a:pt x="327" y="592"/>
                </a:lnTo>
                <a:lnTo>
                  <a:pt x="317" y="587"/>
                </a:lnTo>
                <a:lnTo>
                  <a:pt x="313" y="585"/>
                </a:lnTo>
                <a:lnTo>
                  <a:pt x="308" y="578"/>
                </a:lnTo>
                <a:lnTo>
                  <a:pt x="302" y="566"/>
                </a:lnTo>
                <a:lnTo>
                  <a:pt x="295" y="549"/>
                </a:lnTo>
                <a:lnTo>
                  <a:pt x="295" y="549"/>
                </a:lnTo>
                <a:lnTo>
                  <a:pt x="284" y="509"/>
                </a:lnTo>
                <a:lnTo>
                  <a:pt x="276" y="479"/>
                </a:lnTo>
                <a:lnTo>
                  <a:pt x="271" y="452"/>
                </a:lnTo>
                <a:lnTo>
                  <a:pt x="271" y="452"/>
                </a:lnTo>
                <a:lnTo>
                  <a:pt x="265" y="448"/>
                </a:lnTo>
                <a:lnTo>
                  <a:pt x="262" y="444"/>
                </a:lnTo>
                <a:lnTo>
                  <a:pt x="262" y="441"/>
                </a:lnTo>
                <a:lnTo>
                  <a:pt x="262" y="438"/>
                </a:lnTo>
                <a:lnTo>
                  <a:pt x="262" y="438"/>
                </a:lnTo>
                <a:lnTo>
                  <a:pt x="264" y="436"/>
                </a:lnTo>
                <a:lnTo>
                  <a:pt x="267" y="436"/>
                </a:lnTo>
                <a:lnTo>
                  <a:pt x="268" y="436"/>
                </a:lnTo>
                <a:lnTo>
                  <a:pt x="271" y="436"/>
                </a:lnTo>
                <a:lnTo>
                  <a:pt x="271" y="434"/>
                </a:lnTo>
                <a:lnTo>
                  <a:pt x="271" y="429"/>
                </a:lnTo>
                <a:lnTo>
                  <a:pt x="269" y="421"/>
                </a:lnTo>
                <a:lnTo>
                  <a:pt x="267" y="408"/>
                </a:lnTo>
                <a:lnTo>
                  <a:pt x="267" y="408"/>
                </a:lnTo>
                <a:lnTo>
                  <a:pt x="258" y="388"/>
                </a:lnTo>
                <a:lnTo>
                  <a:pt x="256" y="378"/>
                </a:lnTo>
                <a:lnTo>
                  <a:pt x="254" y="377"/>
                </a:lnTo>
                <a:lnTo>
                  <a:pt x="256" y="374"/>
                </a:lnTo>
                <a:lnTo>
                  <a:pt x="258" y="365"/>
                </a:lnTo>
                <a:lnTo>
                  <a:pt x="258" y="365"/>
                </a:lnTo>
                <a:lnTo>
                  <a:pt x="264" y="348"/>
                </a:lnTo>
                <a:lnTo>
                  <a:pt x="267" y="332"/>
                </a:lnTo>
                <a:lnTo>
                  <a:pt x="271" y="308"/>
                </a:lnTo>
                <a:lnTo>
                  <a:pt x="271" y="308"/>
                </a:lnTo>
                <a:lnTo>
                  <a:pt x="271" y="295"/>
                </a:lnTo>
                <a:lnTo>
                  <a:pt x="272" y="287"/>
                </a:lnTo>
                <a:lnTo>
                  <a:pt x="273" y="276"/>
                </a:lnTo>
                <a:lnTo>
                  <a:pt x="273" y="276"/>
                </a:lnTo>
                <a:lnTo>
                  <a:pt x="275" y="261"/>
                </a:lnTo>
                <a:lnTo>
                  <a:pt x="275" y="242"/>
                </a:lnTo>
                <a:lnTo>
                  <a:pt x="273" y="220"/>
                </a:lnTo>
                <a:lnTo>
                  <a:pt x="273" y="220"/>
                </a:lnTo>
                <a:lnTo>
                  <a:pt x="271" y="217"/>
                </a:lnTo>
                <a:lnTo>
                  <a:pt x="261" y="209"/>
                </a:lnTo>
                <a:lnTo>
                  <a:pt x="254" y="206"/>
                </a:lnTo>
                <a:lnTo>
                  <a:pt x="247" y="203"/>
                </a:lnTo>
                <a:lnTo>
                  <a:pt x="241" y="203"/>
                </a:lnTo>
                <a:lnTo>
                  <a:pt x="234" y="206"/>
                </a:lnTo>
                <a:lnTo>
                  <a:pt x="234" y="206"/>
                </a:lnTo>
                <a:close/>
              </a:path>
            </a:pathLst>
          </a:custGeom>
          <a:solidFill>
            <a:schemeClr val="tx1"/>
          </a:solidFill>
          <a:ln w="254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BBFC4077-BFAF-40AC-A9FF-A51C551DD918}"/>
              </a:ext>
            </a:extLst>
          </p:cNvPr>
          <p:cNvSpPr>
            <a:spLocks/>
          </p:cNvSpPr>
          <p:nvPr/>
        </p:nvSpPr>
        <p:spPr bwMode="auto">
          <a:xfrm>
            <a:off x="3578226" y="4730196"/>
            <a:ext cx="2804330" cy="941942"/>
          </a:xfrm>
          <a:custGeom>
            <a:avLst/>
            <a:gdLst>
              <a:gd name="T0" fmla="*/ 75 w 1435"/>
              <a:gd name="T1" fmla="*/ 178 h 482"/>
              <a:gd name="T2" fmla="*/ 26 w 1435"/>
              <a:gd name="T3" fmla="*/ 199 h 482"/>
              <a:gd name="T4" fmla="*/ 0 w 1435"/>
              <a:gd name="T5" fmla="*/ 205 h 482"/>
              <a:gd name="T6" fmla="*/ 10 w 1435"/>
              <a:gd name="T7" fmla="*/ 245 h 482"/>
              <a:gd name="T8" fmla="*/ 30 w 1435"/>
              <a:gd name="T9" fmla="*/ 257 h 482"/>
              <a:gd name="T10" fmla="*/ 48 w 1435"/>
              <a:gd name="T11" fmla="*/ 250 h 482"/>
              <a:gd name="T12" fmla="*/ 105 w 1435"/>
              <a:gd name="T13" fmla="*/ 206 h 482"/>
              <a:gd name="T14" fmla="*/ 170 w 1435"/>
              <a:gd name="T15" fmla="*/ 190 h 482"/>
              <a:gd name="T16" fmla="*/ 265 w 1435"/>
              <a:gd name="T17" fmla="*/ 176 h 482"/>
              <a:gd name="T18" fmla="*/ 286 w 1435"/>
              <a:gd name="T19" fmla="*/ 173 h 482"/>
              <a:gd name="T20" fmla="*/ 310 w 1435"/>
              <a:gd name="T21" fmla="*/ 127 h 482"/>
              <a:gd name="T22" fmla="*/ 356 w 1435"/>
              <a:gd name="T23" fmla="*/ 168 h 482"/>
              <a:gd name="T24" fmla="*/ 380 w 1435"/>
              <a:gd name="T25" fmla="*/ 254 h 482"/>
              <a:gd name="T26" fmla="*/ 409 w 1435"/>
              <a:gd name="T27" fmla="*/ 368 h 482"/>
              <a:gd name="T28" fmla="*/ 458 w 1435"/>
              <a:gd name="T29" fmla="*/ 433 h 482"/>
              <a:gd name="T30" fmla="*/ 487 w 1435"/>
              <a:gd name="T31" fmla="*/ 451 h 482"/>
              <a:gd name="T32" fmla="*/ 573 w 1435"/>
              <a:gd name="T33" fmla="*/ 450 h 482"/>
              <a:gd name="T34" fmla="*/ 620 w 1435"/>
              <a:gd name="T35" fmla="*/ 429 h 482"/>
              <a:gd name="T36" fmla="*/ 647 w 1435"/>
              <a:gd name="T37" fmla="*/ 425 h 482"/>
              <a:gd name="T38" fmla="*/ 755 w 1435"/>
              <a:gd name="T39" fmla="*/ 470 h 482"/>
              <a:gd name="T40" fmla="*/ 859 w 1435"/>
              <a:gd name="T41" fmla="*/ 482 h 482"/>
              <a:gd name="T42" fmla="*/ 1101 w 1435"/>
              <a:gd name="T43" fmla="*/ 462 h 482"/>
              <a:gd name="T44" fmla="*/ 1206 w 1435"/>
              <a:gd name="T45" fmla="*/ 447 h 482"/>
              <a:gd name="T46" fmla="*/ 1339 w 1435"/>
              <a:gd name="T47" fmla="*/ 398 h 482"/>
              <a:gd name="T48" fmla="*/ 1366 w 1435"/>
              <a:gd name="T49" fmla="*/ 396 h 482"/>
              <a:gd name="T50" fmla="*/ 1388 w 1435"/>
              <a:gd name="T51" fmla="*/ 425 h 482"/>
              <a:gd name="T52" fmla="*/ 1372 w 1435"/>
              <a:gd name="T53" fmla="*/ 433 h 482"/>
              <a:gd name="T54" fmla="*/ 1351 w 1435"/>
              <a:gd name="T55" fmla="*/ 426 h 482"/>
              <a:gd name="T56" fmla="*/ 1344 w 1435"/>
              <a:gd name="T57" fmla="*/ 444 h 482"/>
              <a:gd name="T58" fmla="*/ 1370 w 1435"/>
              <a:gd name="T59" fmla="*/ 456 h 482"/>
              <a:gd name="T60" fmla="*/ 1403 w 1435"/>
              <a:gd name="T61" fmla="*/ 447 h 482"/>
              <a:gd name="T62" fmla="*/ 1433 w 1435"/>
              <a:gd name="T63" fmla="*/ 406 h 482"/>
              <a:gd name="T64" fmla="*/ 1428 w 1435"/>
              <a:gd name="T65" fmla="*/ 370 h 482"/>
              <a:gd name="T66" fmla="*/ 1396 w 1435"/>
              <a:gd name="T67" fmla="*/ 353 h 482"/>
              <a:gd name="T68" fmla="*/ 1327 w 1435"/>
              <a:gd name="T69" fmla="*/ 355 h 482"/>
              <a:gd name="T70" fmla="*/ 1177 w 1435"/>
              <a:gd name="T71" fmla="*/ 385 h 482"/>
              <a:gd name="T72" fmla="*/ 996 w 1435"/>
              <a:gd name="T73" fmla="*/ 414 h 482"/>
              <a:gd name="T74" fmla="*/ 871 w 1435"/>
              <a:gd name="T75" fmla="*/ 411 h 482"/>
              <a:gd name="T76" fmla="*/ 758 w 1435"/>
              <a:gd name="T77" fmla="*/ 389 h 482"/>
              <a:gd name="T78" fmla="*/ 733 w 1435"/>
              <a:gd name="T79" fmla="*/ 358 h 482"/>
              <a:gd name="T80" fmla="*/ 734 w 1435"/>
              <a:gd name="T81" fmla="*/ 312 h 482"/>
              <a:gd name="T82" fmla="*/ 718 w 1435"/>
              <a:gd name="T83" fmla="*/ 257 h 482"/>
              <a:gd name="T84" fmla="*/ 643 w 1435"/>
              <a:gd name="T85" fmla="*/ 176 h 482"/>
              <a:gd name="T86" fmla="*/ 606 w 1435"/>
              <a:gd name="T87" fmla="*/ 157 h 482"/>
              <a:gd name="T88" fmla="*/ 550 w 1435"/>
              <a:gd name="T89" fmla="*/ 153 h 482"/>
              <a:gd name="T90" fmla="*/ 458 w 1435"/>
              <a:gd name="T91" fmla="*/ 113 h 482"/>
              <a:gd name="T92" fmla="*/ 470 w 1435"/>
              <a:gd name="T93" fmla="*/ 113 h 482"/>
              <a:gd name="T94" fmla="*/ 466 w 1435"/>
              <a:gd name="T95" fmla="*/ 78 h 482"/>
              <a:gd name="T96" fmla="*/ 454 w 1435"/>
              <a:gd name="T97" fmla="*/ 41 h 482"/>
              <a:gd name="T98" fmla="*/ 432 w 1435"/>
              <a:gd name="T99" fmla="*/ 34 h 482"/>
              <a:gd name="T100" fmla="*/ 410 w 1435"/>
              <a:gd name="T101" fmla="*/ 39 h 482"/>
              <a:gd name="T102" fmla="*/ 390 w 1435"/>
              <a:gd name="T103" fmla="*/ 42 h 482"/>
              <a:gd name="T104" fmla="*/ 356 w 1435"/>
              <a:gd name="T105" fmla="*/ 31 h 482"/>
              <a:gd name="T106" fmla="*/ 291 w 1435"/>
              <a:gd name="T107" fmla="*/ 20 h 482"/>
              <a:gd name="T108" fmla="*/ 252 w 1435"/>
              <a:gd name="T109" fmla="*/ 5 h 482"/>
              <a:gd name="T110" fmla="*/ 219 w 1435"/>
              <a:gd name="T111" fmla="*/ 1 h 482"/>
              <a:gd name="T112" fmla="*/ 187 w 1435"/>
              <a:gd name="T113" fmla="*/ 20 h 482"/>
              <a:gd name="T114" fmla="*/ 170 w 1435"/>
              <a:gd name="T115" fmla="*/ 50 h 482"/>
              <a:gd name="T116" fmla="*/ 137 w 1435"/>
              <a:gd name="T117" fmla="*/ 76 h 482"/>
              <a:gd name="T118" fmla="*/ 114 w 1435"/>
              <a:gd name="T119" fmla="*/ 79 h 482"/>
              <a:gd name="T120" fmla="*/ 104 w 1435"/>
              <a:gd name="T121" fmla="*/ 135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35" h="482">
                <a:moveTo>
                  <a:pt x="96" y="161"/>
                </a:moveTo>
                <a:lnTo>
                  <a:pt x="96" y="161"/>
                </a:lnTo>
                <a:lnTo>
                  <a:pt x="94" y="162"/>
                </a:lnTo>
                <a:lnTo>
                  <a:pt x="89" y="165"/>
                </a:lnTo>
                <a:lnTo>
                  <a:pt x="75" y="178"/>
                </a:lnTo>
                <a:lnTo>
                  <a:pt x="57" y="190"/>
                </a:lnTo>
                <a:lnTo>
                  <a:pt x="49" y="195"/>
                </a:lnTo>
                <a:lnTo>
                  <a:pt x="41" y="198"/>
                </a:lnTo>
                <a:lnTo>
                  <a:pt x="41" y="198"/>
                </a:lnTo>
                <a:lnTo>
                  <a:pt x="26" y="199"/>
                </a:lnTo>
                <a:lnTo>
                  <a:pt x="12" y="201"/>
                </a:lnTo>
                <a:lnTo>
                  <a:pt x="3" y="202"/>
                </a:lnTo>
                <a:lnTo>
                  <a:pt x="1" y="204"/>
                </a:lnTo>
                <a:lnTo>
                  <a:pt x="0" y="205"/>
                </a:lnTo>
                <a:lnTo>
                  <a:pt x="0" y="205"/>
                </a:lnTo>
                <a:lnTo>
                  <a:pt x="4" y="217"/>
                </a:lnTo>
                <a:lnTo>
                  <a:pt x="5" y="225"/>
                </a:lnTo>
                <a:lnTo>
                  <a:pt x="7" y="235"/>
                </a:lnTo>
                <a:lnTo>
                  <a:pt x="7" y="235"/>
                </a:lnTo>
                <a:lnTo>
                  <a:pt x="10" y="245"/>
                </a:lnTo>
                <a:lnTo>
                  <a:pt x="11" y="247"/>
                </a:lnTo>
                <a:lnTo>
                  <a:pt x="14" y="251"/>
                </a:lnTo>
                <a:lnTo>
                  <a:pt x="16" y="253"/>
                </a:lnTo>
                <a:lnTo>
                  <a:pt x="19" y="255"/>
                </a:lnTo>
                <a:lnTo>
                  <a:pt x="30" y="257"/>
                </a:lnTo>
                <a:lnTo>
                  <a:pt x="30" y="257"/>
                </a:lnTo>
                <a:lnTo>
                  <a:pt x="36" y="257"/>
                </a:lnTo>
                <a:lnTo>
                  <a:pt x="40" y="255"/>
                </a:lnTo>
                <a:lnTo>
                  <a:pt x="44" y="254"/>
                </a:lnTo>
                <a:lnTo>
                  <a:pt x="48" y="250"/>
                </a:lnTo>
                <a:lnTo>
                  <a:pt x="59" y="240"/>
                </a:lnTo>
                <a:lnTo>
                  <a:pt x="78" y="227"/>
                </a:lnTo>
                <a:lnTo>
                  <a:pt x="78" y="227"/>
                </a:lnTo>
                <a:lnTo>
                  <a:pt x="97" y="213"/>
                </a:lnTo>
                <a:lnTo>
                  <a:pt x="105" y="206"/>
                </a:lnTo>
                <a:lnTo>
                  <a:pt x="114" y="201"/>
                </a:lnTo>
                <a:lnTo>
                  <a:pt x="124" y="197"/>
                </a:lnTo>
                <a:lnTo>
                  <a:pt x="135" y="194"/>
                </a:lnTo>
                <a:lnTo>
                  <a:pt x="150" y="191"/>
                </a:lnTo>
                <a:lnTo>
                  <a:pt x="170" y="190"/>
                </a:lnTo>
                <a:lnTo>
                  <a:pt x="170" y="190"/>
                </a:lnTo>
                <a:lnTo>
                  <a:pt x="190" y="190"/>
                </a:lnTo>
                <a:lnTo>
                  <a:pt x="207" y="188"/>
                </a:lnTo>
                <a:lnTo>
                  <a:pt x="234" y="183"/>
                </a:lnTo>
                <a:lnTo>
                  <a:pt x="265" y="176"/>
                </a:lnTo>
                <a:lnTo>
                  <a:pt x="265" y="176"/>
                </a:lnTo>
                <a:lnTo>
                  <a:pt x="275" y="175"/>
                </a:lnTo>
                <a:lnTo>
                  <a:pt x="280" y="176"/>
                </a:lnTo>
                <a:lnTo>
                  <a:pt x="283" y="175"/>
                </a:lnTo>
                <a:lnTo>
                  <a:pt x="286" y="173"/>
                </a:lnTo>
                <a:lnTo>
                  <a:pt x="291" y="164"/>
                </a:lnTo>
                <a:lnTo>
                  <a:pt x="291" y="164"/>
                </a:lnTo>
                <a:lnTo>
                  <a:pt x="305" y="139"/>
                </a:lnTo>
                <a:lnTo>
                  <a:pt x="310" y="127"/>
                </a:lnTo>
                <a:lnTo>
                  <a:pt x="310" y="127"/>
                </a:lnTo>
                <a:lnTo>
                  <a:pt x="316" y="131"/>
                </a:lnTo>
                <a:lnTo>
                  <a:pt x="331" y="141"/>
                </a:lnTo>
                <a:lnTo>
                  <a:pt x="339" y="149"/>
                </a:lnTo>
                <a:lnTo>
                  <a:pt x="349" y="157"/>
                </a:lnTo>
                <a:lnTo>
                  <a:pt x="356" y="168"/>
                </a:lnTo>
                <a:lnTo>
                  <a:pt x="362" y="179"/>
                </a:lnTo>
                <a:lnTo>
                  <a:pt x="362" y="179"/>
                </a:lnTo>
                <a:lnTo>
                  <a:pt x="367" y="194"/>
                </a:lnTo>
                <a:lnTo>
                  <a:pt x="372" y="212"/>
                </a:lnTo>
                <a:lnTo>
                  <a:pt x="380" y="254"/>
                </a:lnTo>
                <a:lnTo>
                  <a:pt x="390" y="299"/>
                </a:lnTo>
                <a:lnTo>
                  <a:pt x="394" y="320"/>
                </a:lnTo>
                <a:lnTo>
                  <a:pt x="399" y="337"/>
                </a:lnTo>
                <a:lnTo>
                  <a:pt x="399" y="337"/>
                </a:lnTo>
                <a:lnTo>
                  <a:pt x="409" y="368"/>
                </a:lnTo>
                <a:lnTo>
                  <a:pt x="414" y="380"/>
                </a:lnTo>
                <a:lnTo>
                  <a:pt x="421" y="391"/>
                </a:lnTo>
                <a:lnTo>
                  <a:pt x="428" y="400"/>
                </a:lnTo>
                <a:lnTo>
                  <a:pt x="436" y="411"/>
                </a:lnTo>
                <a:lnTo>
                  <a:pt x="458" y="433"/>
                </a:lnTo>
                <a:lnTo>
                  <a:pt x="458" y="433"/>
                </a:lnTo>
                <a:lnTo>
                  <a:pt x="465" y="439"/>
                </a:lnTo>
                <a:lnTo>
                  <a:pt x="472" y="444"/>
                </a:lnTo>
                <a:lnTo>
                  <a:pt x="479" y="448"/>
                </a:lnTo>
                <a:lnTo>
                  <a:pt x="487" y="451"/>
                </a:lnTo>
                <a:lnTo>
                  <a:pt x="503" y="455"/>
                </a:lnTo>
                <a:lnTo>
                  <a:pt x="521" y="456"/>
                </a:lnTo>
                <a:lnTo>
                  <a:pt x="539" y="455"/>
                </a:lnTo>
                <a:lnTo>
                  <a:pt x="557" y="454"/>
                </a:lnTo>
                <a:lnTo>
                  <a:pt x="573" y="450"/>
                </a:lnTo>
                <a:lnTo>
                  <a:pt x="587" y="445"/>
                </a:lnTo>
                <a:lnTo>
                  <a:pt x="587" y="445"/>
                </a:lnTo>
                <a:lnTo>
                  <a:pt x="599" y="440"/>
                </a:lnTo>
                <a:lnTo>
                  <a:pt x="609" y="436"/>
                </a:lnTo>
                <a:lnTo>
                  <a:pt x="620" y="429"/>
                </a:lnTo>
                <a:lnTo>
                  <a:pt x="628" y="424"/>
                </a:lnTo>
                <a:lnTo>
                  <a:pt x="632" y="424"/>
                </a:lnTo>
                <a:lnTo>
                  <a:pt x="639" y="422"/>
                </a:lnTo>
                <a:lnTo>
                  <a:pt x="639" y="422"/>
                </a:lnTo>
                <a:lnTo>
                  <a:pt x="647" y="425"/>
                </a:lnTo>
                <a:lnTo>
                  <a:pt x="656" y="429"/>
                </a:lnTo>
                <a:lnTo>
                  <a:pt x="682" y="444"/>
                </a:lnTo>
                <a:lnTo>
                  <a:pt x="702" y="452"/>
                </a:lnTo>
                <a:lnTo>
                  <a:pt x="725" y="462"/>
                </a:lnTo>
                <a:lnTo>
                  <a:pt x="755" y="470"/>
                </a:lnTo>
                <a:lnTo>
                  <a:pt x="790" y="478"/>
                </a:lnTo>
                <a:lnTo>
                  <a:pt x="790" y="478"/>
                </a:lnTo>
                <a:lnTo>
                  <a:pt x="811" y="481"/>
                </a:lnTo>
                <a:lnTo>
                  <a:pt x="834" y="482"/>
                </a:lnTo>
                <a:lnTo>
                  <a:pt x="859" y="482"/>
                </a:lnTo>
                <a:lnTo>
                  <a:pt x="885" y="482"/>
                </a:lnTo>
                <a:lnTo>
                  <a:pt x="940" y="480"/>
                </a:lnTo>
                <a:lnTo>
                  <a:pt x="996" y="474"/>
                </a:lnTo>
                <a:lnTo>
                  <a:pt x="1050" y="467"/>
                </a:lnTo>
                <a:lnTo>
                  <a:pt x="1101" y="462"/>
                </a:lnTo>
                <a:lnTo>
                  <a:pt x="1145" y="456"/>
                </a:lnTo>
                <a:lnTo>
                  <a:pt x="1177" y="452"/>
                </a:lnTo>
                <a:lnTo>
                  <a:pt x="1177" y="452"/>
                </a:lnTo>
                <a:lnTo>
                  <a:pt x="1193" y="451"/>
                </a:lnTo>
                <a:lnTo>
                  <a:pt x="1206" y="447"/>
                </a:lnTo>
                <a:lnTo>
                  <a:pt x="1236" y="439"/>
                </a:lnTo>
                <a:lnTo>
                  <a:pt x="1265" y="428"/>
                </a:lnTo>
                <a:lnTo>
                  <a:pt x="1292" y="415"/>
                </a:lnTo>
                <a:lnTo>
                  <a:pt x="1317" y="406"/>
                </a:lnTo>
                <a:lnTo>
                  <a:pt x="1339" y="398"/>
                </a:lnTo>
                <a:lnTo>
                  <a:pt x="1347" y="395"/>
                </a:lnTo>
                <a:lnTo>
                  <a:pt x="1355" y="394"/>
                </a:lnTo>
                <a:lnTo>
                  <a:pt x="1362" y="395"/>
                </a:lnTo>
                <a:lnTo>
                  <a:pt x="1366" y="396"/>
                </a:lnTo>
                <a:lnTo>
                  <a:pt x="1366" y="396"/>
                </a:lnTo>
                <a:lnTo>
                  <a:pt x="1378" y="407"/>
                </a:lnTo>
                <a:lnTo>
                  <a:pt x="1388" y="415"/>
                </a:lnTo>
                <a:lnTo>
                  <a:pt x="1389" y="418"/>
                </a:lnTo>
                <a:lnTo>
                  <a:pt x="1391" y="422"/>
                </a:lnTo>
                <a:lnTo>
                  <a:pt x="1388" y="425"/>
                </a:lnTo>
                <a:lnTo>
                  <a:pt x="1384" y="430"/>
                </a:lnTo>
                <a:lnTo>
                  <a:pt x="1384" y="430"/>
                </a:lnTo>
                <a:lnTo>
                  <a:pt x="1380" y="433"/>
                </a:lnTo>
                <a:lnTo>
                  <a:pt x="1376" y="435"/>
                </a:lnTo>
                <a:lnTo>
                  <a:pt x="1372" y="433"/>
                </a:lnTo>
                <a:lnTo>
                  <a:pt x="1369" y="430"/>
                </a:lnTo>
                <a:lnTo>
                  <a:pt x="1365" y="428"/>
                </a:lnTo>
                <a:lnTo>
                  <a:pt x="1361" y="426"/>
                </a:lnTo>
                <a:lnTo>
                  <a:pt x="1357" y="425"/>
                </a:lnTo>
                <a:lnTo>
                  <a:pt x="1351" y="426"/>
                </a:lnTo>
                <a:lnTo>
                  <a:pt x="1351" y="426"/>
                </a:lnTo>
                <a:lnTo>
                  <a:pt x="1347" y="429"/>
                </a:lnTo>
                <a:lnTo>
                  <a:pt x="1344" y="435"/>
                </a:lnTo>
                <a:lnTo>
                  <a:pt x="1343" y="439"/>
                </a:lnTo>
                <a:lnTo>
                  <a:pt x="1344" y="444"/>
                </a:lnTo>
                <a:lnTo>
                  <a:pt x="1348" y="448"/>
                </a:lnTo>
                <a:lnTo>
                  <a:pt x="1354" y="452"/>
                </a:lnTo>
                <a:lnTo>
                  <a:pt x="1361" y="455"/>
                </a:lnTo>
                <a:lnTo>
                  <a:pt x="1370" y="456"/>
                </a:lnTo>
                <a:lnTo>
                  <a:pt x="1370" y="456"/>
                </a:lnTo>
                <a:lnTo>
                  <a:pt x="1378" y="456"/>
                </a:lnTo>
                <a:lnTo>
                  <a:pt x="1387" y="455"/>
                </a:lnTo>
                <a:lnTo>
                  <a:pt x="1394" y="454"/>
                </a:lnTo>
                <a:lnTo>
                  <a:pt x="1399" y="451"/>
                </a:lnTo>
                <a:lnTo>
                  <a:pt x="1403" y="447"/>
                </a:lnTo>
                <a:lnTo>
                  <a:pt x="1409" y="441"/>
                </a:lnTo>
                <a:lnTo>
                  <a:pt x="1421" y="426"/>
                </a:lnTo>
                <a:lnTo>
                  <a:pt x="1421" y="426"/>
                </a:lnTo>
                <a:lnTo>
                  <a:pt x="1428" y="417"/>
                </a:lnTo>
                <a:lnTo>
                  <a:pt x="1433" y="406"/>
                </a:lnTo>
                <a:lnTo>
                  <a:pt x="1435" y="395"/>
                </a:lnTo>
                <a:lnTo>
                  <a:pt x="1435" y="384"/>
                </a:lnTo>
                <a:lnTo>
                  <a:pt x="1433" y="380"/>
                </a:lnTo>
                <a:lnTo>
                  <a:pt x="1430" y="374"/>
                </a:lnTo>
                <a:lnTo>
                  <a:pt x="1428" y="370"/>
                </a:lnTo>
                <a:lnTo>
                  <a:pt x="1424" y="365"/>
                </a:lnTo>
                <a:lnTo>
                  <a:pt x="1418" y="362"/>
                </a:lnTo>
                <a:lnTo>
                  <a:pt x="1413" y="358"/>
                </a:lnTo>
                <a:lnTo>
                  <a:pt x="1404" y="355"/>
                </a:lnTo>
                <a:lnTo>
                  <a:pt x="1396" y="353"/>
                </a:lnTo>
                <a:lnTo>
                  <a:pt x="1396" y="353"/>
                </a:lnTo>
                <a:lnTo>
                  <a:pt x="1385" y="351"/>
                </a:lnTo>
                <a:lnTo>
                  <a:pt x="1376" y="350"/>
                </a:lnTo>
                <a:lnTo>
                  <a:pt x="1353" y="351"/>
                </a:lnTo>
                <a:lnTo>
                  <a:pt x="1327" y="355"/>
                </a:lnTo>
                <a:lnTo>
                  <a:pt x="1299" y="361"/>
                </a:lnTo>
                <a:lnTo>
                  <a:pt x="1240" y="374"/>
                </a:lnTo>
                <a:lnTo>
                  <a:pt x="1209" y="381"/>
                </a:lnTo>
                <a:lnTo>
                  <a:pt x="1177" y="385"/>
                </a:lnTo>
                <a:lnTo>
                  <a:pt x="1177" y="385"/>
                </a:lnTo>
                <a:lnTo>
                  <a:pt x="1145" y="391"/>
                </a:lnTo>
                <a:lnTo>
                  <a:pt x="1110" y="396"/>
                </a:lnTo>
                <a:lnTo>
                  <a:pt x="1074" y="403"/>
                </a:lnTo>
                <a:lnTo>
                  <a:pt x="1035" y="409"/>
                </a:lnTo>
                <a:lnTo>
                  <a:pt x="996" y="414"/>
                </a:lnTo>
                <a:lnTo>
                  <a:pt x="955" y="415"/>
                </a:lnTo>
                <a:lnTo>
                  <a:pt x="934" y="417"/>
                </a:lnTo>
                <a:lnTo>
                  <a:pt x="914" y="415"/>
                </a:lnTo>
                <a:lnTo>
                  <a:pt x="893" y="414"/>
                </a:lnTo>
                <a:lnTo>
                  <a:pt x="871" y="411"/>
                </a:lnTo>
                <a:lnTo>
                  <a:pt x="871" y="411"/>
                </a:lnTo>
                <a:lnTo>
                  <a:pt x="833" y="406"/>
                </a:lnTo>
                <a:lnTo>
                  <a:pt x="801" y="400"/>
                </a:lnTo>
                <a:lnTo>
                  <a:pt x="777" y="394"/>
                </a:lnTo>
                <a:lnTo>
                  <a:pt x="758" y="389"/>
                </a:lnTo>
                <a:lnTo>
                  <a:pt x="734" y="381"/>
                </a:lnTo>
                <a:lnTo>
                  <a:pt x="728" y="379"/>
                </a:lnTo>
                <a:lnTo>
                  <a:pt x="728" y="379"/>
                </a:lnTo>
                <a:lnTo>
                  <a:pt x="729" y="373"/>
                </a:lnTo>
                <a:lnTo>
                  <a:pt x="733" y="358"/>
                </a:lnTo>
                <a:lnTo>
                  <a:pt x="736" y="348"/>
                </a:lnTo>
                <a:lnTo>
                  <a:pt x="736" y="337"/>
                </a:lnTo>
                <a:lnTo>
                  <a:pt x="736" y="325"/>
                </a:lnTo>
                <a:lnTo>
                  <a:pt x="734" y="312"/>
                </a:lnTo>
                <a:lnTo>
                  <a:pt x="734" y="312"/>
                </a:lnTo>
                <a:lnTo>
                  <a:pt x="732" y="291"/>
                </a:lnTo>
                <a:lnTo>
                  <a:pt x="732" y="283"/>
                </a:lnTo>
                <a:lnTo>
                  <a:pt x="729" y="275"/>
                </a:lnTo>
                <a:lnTo>
                  <a:pt x="725" y="266"/>
                </a:lnTo>
                <a:lnTo>
                  <a:pt x="718" y="257"/>
                </a:lnTo>
                <a:lnTo>
                  <a:pt x="706" y="243"/>
                </a:lnTo>
                <a:lnTo>
                  <a:pt x="691" y="227"/>
                </a:lnTo>
                <a:lnTo>
                  <a:pt x="691" y="227"/>
                </a:lnTo>
                <a:lnTo>
                  <a:pt x="662" y="197"/>
                </a:lnTo>
                <a:lnTo>
                  <a:pt x="643" y="176"/>
                </a:lnTo>
                <a:lnTo>
                  <a:pt x="635" y="169"/>
                </a:lnTo>
                <a:lnTo>
                  <a:pt x="626" y="164"/>
                </a:lnTo>
                <a:lnTo>
                  <a:pt x="618" y="160"/>
                </a:lnTo>
                <a:lnTo>
                  <a:pt x="606" y="157"/>
                </a:lnTo>
                <a:lnTo>
                  <a:pt x="606" y="157"/>
                </a:lnTo>
                <a:lnTo>
                  <a:pt x="566" y="149"/>
                </a:lnTo>
                <a:lnTo>
                  <a:pt x="561" y="149"/>
                </a:lnTo>
                <a:lnTo>
                  <a:pt x="557" y="149"/>
                </a:lnTo>
                <a:lnTo>
                  <a:pt x="553" y="150"/>
                </a:lnTo>
                <a:lnTo>
                  <a:pt x="550" y="153"/>
                </a:lnTo>
                <a:lnTo>
                  <a:pt x="550" y="153"/>
                </a:lnTo>
                <a:lnTo>
                  <a:pt x="546" y="164"/>
                </a:lnTo>
                <a:lnTo>
                  <a:pt x="543" y="178"/>
                </a:lnTo>
                <a:lnTo>
                  <a:pt x="539" y="194"/>
                </a:lnTo>
                <a:lnTo>
                  <a:pt x="458" y="113"/>
                </a:lnTo>
                <a:lnTo>
                  <a:pt x="458" y="113"/>
                </a:lnTo>
                <a:lnTo>
                  <a:pt x="461" y="115"/>
                </a:lnTo>
                <a:lnTo>
                  <a:pt x="464" y="116"/>
                </a:lnTo>
                <a:lnTo>
                  <a:pt x="468" y="116"/>
                </a:lnTo>
                <a:lnTo>
                  <a:pt x="470" y="113"/>
                </a:lnTo>
                <a:lnTo>
                  <a:pt x="472" y="109"/>
                </a:lnTo>
                <a:lnTo>
                  <a:pt x="472" y="102"/>
                </a:lnTo>
                <a:lnTo>
                  <a:pt x="469" y="90"/>
                </a:lnTo>
                <a:lnTo>
                  <a:pt x="469" y="90"/>
                </a:lnTo>
                <a:lnTo>
                  <a:pt x="466" y="78"/>
                </a:lnTo>
                <a:lnTo>
                  <a:pt x="465" y="68"/>
                </a:lnTo>
                <a:lnTo>
                  <a:pt x="462" y="52"/>
                </a:lnTo>
                <a:lnTo>
                  <a:pt x="461" y="48"/>
                </a:lnTo>
                <a:lnTo>
                  <a:pt x="458" y="44"/>
                </a:lnTo>
                <a:lnTo>
                  <a:pt x="454" y="41"/>
                </a:lnTo>
                <a:lnTo>
                  <a:pt x="447" y="39"/>
                </a:lnTo>
                <a:lnTo>
                  <a:pt x="447" y="39"/>
                </a:lnTo>
                <a:lnTo>
                  <a:pt x="440" y="38"/>
                </a:lnTo>
                <a:lnTo>
                  <a:pt x="436" y="37"/>
                </a:lnTo>
                <a:lnTo>
                  <a:pt x="432" y="34"/>
                </a:lnTo>
                <a:lnTo>
                  <a:pt x="431" y="33"/>
                </a:lnTo>
                <a:lnTo>
                  <a:pt x="429" y="33"/>
                </a:lnTo>
                <a:lnTo>
                  <a:pt x="421" y="35"/>
                </a:lnTo>
                <a:lnTo>
                  <a:pt x="421" y="35"/>
                </a:lnTo>
                <a:lnTo>
                  <a:pt x="410" y="39"/>
                </a:lnTo>
                <a:lnTo>
                  <a:pt x="405" y="42"/>
                </a:lnTo>
                <a:lnTo>
                  <a:pt x="401" y="44"/>
                </a:lnTo>
                <a:lnTo>
                  <a:pt x="395" y="42"/>
                </a:lnTo>
                <a:lnTo>
                  <a:pt x="395" y="42"/>
                </a:lnTo>
                <a:lnTo>
                  <a:pt x="390" y="42"/>
                </a:lnTo>
                <a:lnTo>
                  <a:pt x="386" y="44"/>
                </a:lnTo>
                <a:lnTo>
                  <a:pt x="379" y="42"/>
                </a:lnTo>
                <a:lnTo>
                  <a:pt x="365" y="35"/>
                </a:lnTo>
                <a:lnTo>
                  <a:pt x="365" y="35"/>
                </a:lnTo>
                <a:lnTo>
                  <a:pt x="356" y="31"/>
                </a:lnTo>
                <a:lnTo>
                  <a:pt x="345" y="27"/>
                </a:lnTo>
                <a:lnTo>
                  <a:pt x="332" y="24"/>
                </a:lnTo>
                <a:lnTo>
                  <a:pt x="320" y="23"/>
                </a:lnTo>
                <a:lnTo>
                  <a:pt x="301" y="22"/>
                </a:lnTo>
                <a:lnTo>
                  <a:pt x="291" y="20"/>
                </a:lnTo>
                <a:lnTo>
                  <a:pt x="291" y="20"/>
                </a:lnTo>
                <a:lnTo>
                  <a:pt x="278" y="13"/>
                </a:lnTo>
                <a:lnTo>
                  <a:pt x="264" y="8"/>
                </a:lnTo>
                <a:lnTo>
                  <a:pt x="257" y="7"/>
                </a:lnTo>
                <a:lnTo>
                  <a:pt x="252" y="5"/>
                </a:lnTo>
                <a:lnTo>
                  <a:pt x="252" y="5"/>
                </a:lnTo>
                <a:lnTo>
                  <a:pt x="241" y="4"/>
                </a:lnTo>
                <a:lnTo>
                  <a:pt x="233" y="1"/>
                </a:lnTo>
                <a:lnTo>
                  <a:pt x="224" y="0"/>
                </a:lnTo>
                <a:lnTo>
                  <a:pt x="219" y="1"/>
                </a:lnTo>
                <a:lnTo>
                  <a:pt x="215" y="3"/>
                </a:lnTo>
                <a:lnTo>
                  <a:pt x="215" y="3"/>
                </a:lnTo>
                <a:lnTo>
                  <a:pt x="204" y="7"/>
                </a:lnTo>
                <a:lnTo>
                  <a:pt x="196" y="13"/>
                </a:lnTo>
                <a:lnTo>
                  <a:pt x="187" y="20"/>
                </a:lnTo>
                <a:lnTo>
                  <a:pt x="181" y="29"/>
                </a:lnTo>
                <a:lnTo>
                  <a:pt x="181" y="29"/>
                </a:lnTo>
                <a:lnTo>
                  <a:pt x="176" y="37"/>
                </a:lnTo>
                <a:lnTo>
                  <a:pt x="174" y="44"/>
                </a:lnTo>
                <a:lnTo>
                  <a:pt x="170" y="50"/>
                </a:lnTo>
                <a:lnTo>
                  <a:pt x="163" y="57"/>
                </a:lnTo>
                <a:lnTo>
                  <a:pt x="163" y="57"/>
                </a:lnTo>
                <a:lnTo>
                  <a:pt x="149" y="70"/>
                </a:lnTo>
                <a:lnTo>
                  <a:pt x="144" y="74"/>
                </a:lnTo>
                <a:lnTo>
                  <a:pt x="137" y="76"/>
                </a:lnTo>
                <a:lnTo>
                  <a:pt x="137" y="76"/>
                </a:lnTo>
                <a:lnTo>
                  <a:pt x="129" y="76"/>
                </a:lnTo>
                <a:lnTo>
                  <a:pt x="120" y="75"/>
                </a:lnTo>
                <a:lnTo>
                  <a:pt x="116" y="76"/>
                </a:lnTo>
                <a:lnTo>
                  <a:pt x="114" y="79"/>
                </a:lnTo>
                <a:lnTo>
                  <a:pt x="112" y="83"/>
                </a:lnTo>
                <a:lnTo>
                  <a:pt x="111" y="90"/>
                </a:lnTo>
                <a:lnTo>
                  <a:pt x="111" y="90"/>
                </a:lnTo>
                <a:lnTo>
                  <a:pt x="109" y="111"/>
                </a:lnTo>
                <a:lnTo>
                  <a:pt x="104" y="135"/>
                </a:lnTo>
                <a:lnTo>
                  <a:pt x="100" y="153"/>
                </a:lnTo>
                <a:lnTo>
                  <a:pt x="97" y="158"/>
                </a:lnTo>
                <a:lnTo>
                  <a:pt x="96" y="161"/>
                </a:lnTo>
                <a:lnTo>
                  <a:pt x="96" y="161"/>
                </a:lnTo>
                <a:close/>
              </a:path>
            </a:pathLst>
          </a:custGeom>
          <a:solidFill>
            <a:schemeClr val="tx1"/>
          </a:solidFill>
          <a:ln w="254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D9E1808F-0CC7-4446-BE0E-511F2BE24466}"/>
              </a:ext>
            </a:extLst>
          </p:cNvPr>
          <p:cNvSpPr>
            <a:spLocks/>
          </p:cNvSpPr>
          <p:nvPr/>
        </p:nvSpPr>
        <p:spPr bwMode="auto">
          <a:xfrm>
            <a:off x="690562" y="4386263"/>
            <a:ext cx="2777076" cy="1846262"/>
          </a:xfrm>
          <a:custGeom>
            <a:avLst/>
            <a:gdLst>
              <a:gd name="T0" fmla="*/ 997 w 1265"/>
              <a:gd name="T1" fmla="*/ 29 h 841"/>
              <a:gd name="T2" fmla="*/ 942 w 1265"/>
              <a:gd name="T3" fmla="*/ 55 h 841"/>
              <a:gd name="T4" fmla="*/ 911 w 1265"/>
              <a:gd name="T5" fmla="*/ 58 h 841"/>
              <a:gd name="T6" fmla="*/ 875 w 1265"/>
              <a:gd name="T7" fmla="*/ 99 h 841"/>
              <a:gd name="T8" fmla="*/ 838 w 1265"/>
              <a:gd name="T9" fmla="*/ 133 h 841"/>
              <a:gd name="T10" fmla="*/ 841 w 1265"/>
              <a:gd name="T11" fmla="*/ 175 h 841"/>
              <a:gd name="T12" fmla="*/ 829 w 1265"/>
              <a:gd name="T13" fmla="*/ 218 h 841"/>
              <a:gd name="T14" fmla="*/ 833 w 1265"/>
              <a:gd name="T15" fmla="*/ 250 h 841"/>
              <a:gd name="T16" fmla="*/ 831 w 1265"/>
              <a:gd name="T17" fmla="*/ 294 h 841"/>
              <a:gd name="T18" fmla="*/ 810 w 1265"/>
              <a:gd name="T19" fmla="*/ 335 h 841"/>
              <a:gd name="T20" fmla="*/ 804 w 1265"/>
              <a:gd name="T21" fmla="*/ 354 h 841"/>
              <a:gd name="T22" fmla="*/ 764 w 1265"/>
              <a:gd name="T23" fmla="*/ 368 h 841"/>
              <a:gd name="T24" fmla="*/ 769 w 1265"/>
              <a:gd name="T25" fmla="*/ 450 h 841"/>
              <a:gd name="T26" fmla="*/ 766 w 1265"/>
              <a:gd name="T27" fmla="*/ 481 h 841"/>
              <a:gd name="T28" fmla="*/ 819 w 1265"/>
              <a:gd name="T29" fmla="*/ 531 h 841"/>
              <a:gd name="T30" fmla="*/ 822 w 1265"/>
              <a:gd name="T31" fmla="*/ 565 h 841"/>
              <a:gd name="T32" fmla="*/ 831 w 1265"/>
              <a:gd name="T33" fmla="*/ 598 h 841"/>
              <a:gd name="T34" fmla="*/ 825 w 1265"/>
              <a:gd name="T35" fmla="*/ 626 h 841"/>
              <a:gd name="T36" fmla="*/ 806 w 1265"/>
              <a:gd name="T37" fmla="*/ 652 h 841"/>
              <a:gd name="T38" fmla="*/ 682 w 1265"/>
              <a:gd name="T39" fmla="*/ 662 h 841"/>
              <a:gd name="T40" fmla="*/ 480 w 1265"/>
              <a:gd name="T41" fmla="*/ 646 h 841"/>
              <a:gd name="T42" fmla="*/ 320 w 1265"/>
              <a:gd name="T43" fmla="*/ 655 h 841"/>
              <a:gd name="T44" fmla="*/ 156 w 1265"/>
              <a:gd name="T45" fmla="*/ 718 h 841"/>
              <a:gd name="T46" fmla="*/ 8 w 1265"/>
              <a:gd name="T47" fmla="*/ 827 h 841"/>
              <a:gd name="T48" fmla="*/ 4 w 1265"/>
              <a:gd name="T49" fmla="*/ 841 h 841"/>
              <a:gd name="T50" fmla="*/ 82 w 1265"/>
              <a:gd name="T51" fmla="*/ 805 h 841"/>
              <a:gd name="T52" fmla="*/ 172 w 1265"/>
              <a:gd name="T53" fmla="*/ 758 h 841"/>
              <a:gd name="T54" fmla="*/ 327 w 1265"/>
              <a:gd name="T55" fmla="*/ 708 h 841"/>
              <a:gd name="T56" fmla="*/ 444 w 1265"/>
              <a:gd name="T57" fmla="*/ 696 h 841"/>
              <a:gd name="T58" fmla="*/ 673 w 1265"/>
              <a:gd name="T59" fmla="*/ 743 h 841"/>
              <a:gd name="T60" fmla="*/ 777 w 1265"/>
              <a:gd name="T61" fmla="*/ 744 h 841"/>
              <a:gd name="T62" fmla="*/ 882 w 1265"/>
              <a:gd name="T63" fmla="*/ 706 h 841"/>
              <a:gd name="T64" fmla="*/ 933 w 1265"/>
              <a:gd name="T65" fmla="*/ 647 h 841"/>
              <a:gd name="T66" fmla="*/ 946 w 1265"/>
              <a:gd name="T67" fmla="*/ 607 h 841"/>
              <a:gd name="T68" fmla="*/ 994 w 1265"/>
              <a:gd name="T69" fmla="*/ 574 h 841"/>
              <a:gd name="T70" fmla="*/ 1019 w 1265"/>
              <a:gd name="T71" fmla="*/ 479 h 841"/>
              <a:gd name="T72" fmla="*/ 972 w 1265"/>
              <a:gd name="T73" fmla="*/ 255 h 841"/>
              <a:gd name="T74" fmla="*/ 966 w 1265"/>
              <a:gd name="T75" fmla="*/ 193 h 841"/>
              <a:gd name="T76" fmla="*/ 1013 w 1265"/>
              <a:gd name="T77" fmla="*/ 203 h 841"/>
              <a:gd name="T78" fmla="*/ 1142 w 1265"/>
              <a:gd name="T79" fmla="*/ 229 h 841"/>
              <a:gd name="T80" fmla="*/ 1191 w 1265"/>
              <a:gd name="T81" fmla="*/ 255 h 841"/>
              <a:gd name="T82" fmla="*/ 1212 w 1265"/>
              <a:gd name="T83" fmla="*/ 272 h 841"/>
              <a:gd name="T84" fmla="*/ 1239 w 1265"/>
              <a:gd name="T85" fmla="*/ 265 h 841"/>
              <a:gd name="T86" fmla="*/ 1264 w 1265"/>
              <a:gd name="T87" fmla="*/ 230 h 841"/>
              <a:gd name="T88" fmla="*/ 1223 w 1265"/>
              <a:gd name="T89" fmla="*/ 209 h 841"/>
              <a:gd name="T90" fmla="*/ 1182 w 1265"/>
              <a:gd name="T91" fmla="*/ 192 h 841"/>
              <a:gd name="T92" fmla="*/ 1158 w 1265"/>
              <a:gd name="T93" fmla="*/ 155 h 841"/>
              <a:gd name="T94" fmla="*/ 1164 w 1265"/>
              <a:gd name="T95" fmla="*/ 108 h 841"/>
              <a:gd name="T96" fmla="*/ 1153 w 1265"/>
              <a:gd name="T97" fmla="*/ 96 h 841"/>
              <a:gd name="T98" fmla="*/ 1116 w 1265"/>
              <a:gd name="T99" fmla="*/ 100 h 841"/>
              <a:gd name="T100" fmla="*/ 1084 w 1265"/>
              <a:gd name="T101" fmla="*/ 44 h 841"/>
              <a:gd name="T102" fmla="*/ 1052 w 1265"/>
              <a:gd name="T103" fmla="*/ 22 h 841"/>
              <a:gd name="T104" fmla="*/ 1037 w 1265"/>
              <a:gd name="T105" fmla="*/ 0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65" h="841">
                <a:moveTo>
                  <a:pt x="1027" y="3"/>
                </a:moveTo>
                <a:lnTo>
                  <a:pt x="1027" y="3"/>
                </a:lnTo>
                <a:lnTo>
                  <a:pt x="1019" y="10"/>
                </a:lnTo>
                <a:lnTo>
                  <a:pt x="1015" y="14"/>
                </a:lnTo>
                <a:lnTo>
                  <a:pt x="1009" y="19"/>
                </a:lnTo>
                <a:lnTo>
                  <a:pt x="997" y="29"/>
                </a:lnTo>
                <a:lnTo>
                  <a:pt x="997" y="29"/>
                </a:lnTo>
                <a:lnTo>
                  <a:pt x="983" y="38"/>
                </a:lnTo>
                <a:lnTo>
                  <a:pt x="970" y="45"/>
                </a:lnTo>
                <a:lnTo>
                  <a:pt x="957" y="49"/>
                </a:lnTo>
                <a:lnTo>
                  <a:pt x="942" y="55"/>
                </a:lnTo>
                <a:lnTo>
                  <a:pt x="942" y="55"/>
                </a:lnTo>
                <a:lnTo>
                  <a:pt x="935" y="56"/>
                </a:lnTo>
                <a:lnTo>
                  <a:pt x="930" y="56"/>
                </a:lnTo>
                <a:lnTo>
                  <a:pt x="922" y="55"/>
                </a:lnTo>
                <a:lnTo>
                  <a:pt x="919" y="54"/>
                </a:lnTo>
                <a:lnTo>
                  <a:pt x="916" y="55"/>
                </a:lnTo>
                <a:lnTo>
                  <a:pt x="911" y="58"/>
                </a:lnTo>
                <a:lnTo>
                  <a:pt x="905" y="62"/>
                </a:lnTo>
                <a:lnTo>
                  <a:pt x="905" y="62"/>
                </a:lnTo>
                <a:lnTo>
                  <a:pt x="896" y="73"/>
                </a:lnTo>
                <a:lnTo>
                  <a:pt x="890" y="80"/>
                </a:lnTo>
                <a:lnTo>
                  <a:pt x="886" y="88"/>
                </a:lnTo>
                <a:lnTo>
                  <a:pt x="875" y="99"/>
                </a:lnTo>
                <a:lnTo>
                  <a:pt x="875" y="99"/>
                </a:lnTo>
                <a:lnTo>
                  <a:pt x="868" y="107"/>
                </a:lnTo>
                <a:lnTo>
                  <a:pt x="862" y="112"/>
                </a:lnTo>
                <a:lnTo>
                  <a:pt x="848" y="123"/>
                </a:lnTo>
                <a:lnTo>
                  <a:pt x="842" y="129"/>
                </a:lnTo>
                <a:lnTo>
                  <a:pt x="838" y="133"/>
                </a:lnTo>
                <a:lnTo>
                  <a:pt x="836" y="138"/>
                </a:lnTo>
                <a:lnTo>
                  <a:pt x="836" y="144"/>
                </a:lnTo>
                <a:lnTo>
                  <a:pt x="836" y="144"/>
                </a:lnTo>
                <a:lnTo>
                  <a:pt x="837" y="153"/>
                </a:lnTo>
                <a:lnTo>
                  <a:pt x="840" y="163"/>
                </a:lnTo>
                <a:lnTo>
                  <a:pt x="841" y="175"/>
                </a:lnTo>
                <a:lnTo>
                  <a:pt x="840" y="182"/>
                </a:lnTo>
                <a:lnTo>
                  <a:pt x="838" y="192"/>
                </a:lnTo>
                <a:lnTo>
                  <a:pt x="838" y="192"/>
                </a:lnTo>
                <a:lnTo>
                  <a:pt x="837" y="200"/>
                </a:lnTo>
                <a:lnTo>
                  <a:pt x="834" y="208"/>
                </a:lnTo>
                <a:lnTo>
                  <a:pt x="829" y="218"/>
                </a:lnTo>
                <a:lnTo>
                  <a:pt x="827" y="223"/>
                </a:lnTo>
                <a:lnTo>
                  <a:pt x="826" y="227"/>
                </a:lnTo>
                <a:lnTo>
                  <a:pt x="826" y="233"/>
                </a:lnTo>
                <a:lnTo>
                  <a:pt x="827" y="239"/>
                </a:lnTo>
                <a:lnTo>
                  <a:pt x="827" y="239"/>
                </a:lnTo>
                <a:lnTo>
                  <a:pt x="833" y="250"/>
                </a:lnTo>
                <a:lnTo>
                  <a:pt x="836" y="257"/>
                </a:lnTo>
                <a:lnTo>
                  <a:pt x="837" y="261"/>
                </a:lnTo>
                <a:lnTo>
                  <a:pt x="837" y="265"/>
                </a:lnTo>
                <a:lnTo>
                  <a:pt x="836" y="283"/>
                </a:lnTo>
                <a:lnTo>
                  <a:pt x="836" y="283"/>
                </a:lnTo>
                <a:lnTo>
                  <a:pt x="831" y="294"/>
                </a:lnTo>
                <a:lnTo>
                  <a:pt x="827" y="302"/>
                </a:lnTo>
                <a:lnTo>
                  <a:pt x="823" y="311"/>
                </a:lnTo>
                <a:lnTo>
                  <a:pt x="818" y="316"/>
                </a:lnTo>
                <a:lnTo>
                  <a:pt x="814" y="322"/>
                </a:lnTo>
                <a:lnTo>
                  <a:pt x="811" y="328"/>
                </a:lnTo>
                <a:lnTo>
                  <a:pt x="810" y="335"/>
                </a:lnTo>
                <a:lnTo>
                  <a:pt x="810" y="342"/>
                </a:lnTo>
                <a:lnTo>
                  <a:pt x="810" y="342"/>
                </a:lnTo>
                <a:lnTo>
                  <a:pt x="810" y="346"/>
                </a:lnTo>
                <a:lnTo>
                  <a:pt x="808" y="350"/>
                </a:lnTo>
                <a:lnTo>
                  <a:pt x="807" y="353"/>
                </a:lnTo>
                <a:lnTo>
                  <a:pt x="804" y="354"/>
                </a:lnTo>
                <a:lnTo>
                  <a:pt x="797" y="357"/>
                </a:lnTo>
                <a:lnTo>
                  <a:pt x="789" y="358"/>
                </a:lnTo>
                <a:lnTo>
                  <a:pt x="773" y="361"/>
                </a:lnTo>
                <a:lnTo>
                  <a:pt x="767" y="364"/>
                </a:lnTo>
                <a:lnTo>
                  <a:pt x="766" y="367"/>
                </a:lnTo>
                <a:lnTo>
                  <a:pt x="764" y="368"/>
                </a:lnTo>
                <a:lnTo>
                  <a:pt x="764" y="368"/>
                </a:lnTo>
                <a:lnTo>
                  <a:pt x="766" y="384"/>
                </a:lnTo>
                <a:lnTo>
                  <a:pt x="767" y="408"/>
                </a:lnTo>
                <a:lnTo>
                  <a:pt x="769" y="431"/>
                </a:lnTo>
                <a:lnTo>
                  <a:pt x="769" y="450"/>
                </a:lnTo>
                <a:lnTo>
                  <a:pt x="769" y="450"/>
                </a:lnTo>
                <a:lnTo>
                  <a:pt x="767" y="455"/>
                </a:lnTo>
                <a:lnTo>
                  <a:pt x="764" y="460"/>
                </a:lnTo>
                <a:lnTo>
                  <a:pt x="759" y="466"/>
                </a:lnTo>
                <a:lnTo>
                  <a:pt x="758" y="469"/>
                </a:lnTo>
                <a:lnTo>
                  <a:pt x="759" y="475"/>
                </a:lnTo>
                <a:lnTo>
                  <a:pt x="766" y="481"/>
                </a:lnTo>
                <a:lnTo>
                  <a:pt x="775" y="490"/>
                </a:lnTo>
                <a:lnTo>
                  <a:pt x="775" y="490"/>
                </a:lnTo>
                <a:lnTo>
                  <a:pt x="812" y="520"/>
                </a:lnTo>
                <a:lnTo>
                  <a:pt x="812" y="520"/>
                </a:lnTo>
                <a:lnTo>
                  <a:pt x="815" y="522"/>
                </a:lnTo>
                <a:lnTo>
                  <a:pt x="819" y="531"/>
                </a:lnTo>
                <a:lnTo>
                  <a:pt x="823" y="543"/>
                </a:lnTo>
                <a:lnTo>
                  <a:pt x="823" y="550"/>
                </a:lnTo>
                <a:lnTo>
                  <a:pt x="825" y="557"/>
                </a:lnTo>
                <a:lnTo>
                  <a:pt x="825" y="557"/>
                </a:lnTo>
                <a:lnTo>
                  <a:pt x="823" y="562"/>
                </a:lnTo>
                <a:lnTo>
                  <a:pt x="822" y="565"/>
                </a:lnTo>
                <a:lnTo>
                  <a:pt x="818" y="568"/>
                </a:lnTo>
                <a:lnTo>
                  <a:pt x="818" y="569"/>
                </a:lnTo>
                <a:lnTo>
                  <a:pt x="818" y="572"/>
                </a:lnTo>
                <a:lnTo>
                  <a:pt x="825" y="583"/>
                </a:lnTo>
                <a:lnTo>
                  <a:pt x="825" y="583"/>
                </a:lnTo>
                <a:lnTo>
                  <a:pt x="831" y="598"/>
                </a:lnTo>
                <a:lnTo>
                  <a:pt x="833" y="603"/>
                </a:lnTo>
                <a:lnTo>
                  <a:pt x="834" y="609"/>
                </a:lnTo>
                <a:lnTo>
                  <a:pt x="833" y="614"/>
                </a:lnTo>
                <a:lnTo>
                  <a:pt x="831" y="618"/>
                </a:lnTo>
                <a:lnTo>
                  <a:pt x="829" y="622"/>
                </a:lnTo>
                <a:lnTo>
                  <a:pt x="825" y="626"/>
                </a:lnTo>
                <a:lnTo>
                  <a:pt x="825" y="626"/>
                </a:lnTo>
                <a:lnTo>
                  <a:pt x="821" y="632"/>
                </a:lnTo>
                <a:lnTo>
                  <a:pt x="818" y="636"/>
                </a:lnTo>
                <a:lnTo>
                  <a:pt x="815" y="641"/>
                </a:lnTo>
                <a:lnTo>
                  <a:pt x="811" y="647"/>
                </a:lnTo>
                <a:lnTo>
                  <a:pt x="806" y="652"/>
                </a:lnTo>
                <a:lnTo>
                  <a:pt x="796" y="655"/>
                </a:lnTo>
                <a:lnTo>
                  <a:pt x="781" y="659"/>
                </a:lnTo>
                <a:lnTo>
                  <a:pt x="762" y="661"/>
                </a:lnTo>
                <a:lnTo>
                  <a:pt x="762" y="661"/>
                </a:lnTo>
                <a:lnTo>
                  <a:pt x="711" y="661"/>
                </a:lnTo>
                <a:lnTo>
                  <a:pt x="682" y="662"/>
                </a:lnTo>
                <a:lnTo>
                  <a:pt x="650" y="662"/>
                </a:lnTo>
                <a:lnTo>
                  <a:pt x="614" y="659"/>
                </a:lnTo>
                <a:lnTo>
                  <a:pt x="574" y="656"/>
                </a:lnTo>
                <a:lnTo>
                  <a:pt x="531" y="652"/>
                </a:lnTo>
                <a:lnTo>
                  <a:pt x="480" y="646"/>
                </a:lnTo>
                <a:lnTo>
                  <a:pt x="480" y="646"/>
                </a:lnTo>
                <a:lnTo>
                  <a:pt x="454" y="643"/>
                </a:lnTo>
                <a:lnTo>
                  <a:pt x="427" y="641"/>
                </a:lnTo>
                <a:lnTo>
                  <a:pt x="399" y="643"/>
                </a:lnTo>
                <a:lnTo>
                  <a:pt x="373" y="646"/>
                </a:lnTo>
                <a:lnTo>
                  <a:pt x="346" y="650"/>
                </a:lnTo>
                <a:lnTo>
                  <a:pt x="320" y="655"/>
                </a:lnTo>
                <a:lnTo>
                  <a:pt x="294" y="662"/>
                </a:lnTo>
                <a:lnTo>
                  <a:pt x="269" y="670"/>
                </a:lnTo>
                <a:lnTo>
                  <a:pt x="246" y="677"/>
                </a:lnTo>
                <a:lnTo>
                  <a:pt x="224" y="687"/>
                </a:lnTo>
                <a:lnTo>
                  <a:pt x="186" y="703"/>
                </a:lnTo>
                <a:lnTo>
                  <a:pt x="156" y="718"/>
                </a:lnTo>
                <a:lnTo>
                  <a:pt x="137" y="730"/>
                </a:lnTo>
                <a:lnTo>
                  <a:pt x="137" y="730"/>
                </a:lnTo>
                <a:lnTo>
                  <a:pt x="97" y="758"/>
                </a:lnTo>
                <a:lnTo>
                  <a:pt x="47" y="795"/>
                </a:lnTo>
                <a:lnTo>
                  <a:pt x="25" y="812"/>
                </a:lnTo>
                <a:lnTo>
                  <a:pt x="8" y="827"/>
                </a:lnTo>
                <a:lnTo>
                  <a:pt x="3" y="833"/>
                </a:lnTo>
                <a:lnTo>
                  <a:pt x="0" y="837"/>
                </a:lnTo>
                <a:lnTo>
                  <a:pt x="0" y="838"/>
                </a:lnTo>
                <a:lnTo>
                  <a:pt x="0" y="840"/>
                </a:lnTo>
                <a:lnTo>
                  <a:pt x="4" y="841"/>
                </a:lnTo>
                <a:lnTo>
                  <a:pt x="4" y="841"/>
                </a:lnTo>
                <a:lnTo>
                  <a:pt x="15" y="840"/>
                </a:lnTo>
                <a:lnTo>
                  <a:pt x="26" y="836"/>
                </a:lnTo>
                <a:lnTo>
                  <a:pt x="38" y="831"/>
                </a:lnTo>
                <a:lnTo>
                  <a:pt x="49" y="825"/>
                </a:lnTo>
                <a:lnTo>
                  <a:pt x="71" y="811"/>
                </a:lnTo>
                <a:lnTo>
                  <a:pt x="82" y="805"/>
                </a:lnTo>
                <a:lnTo>
                  <a:pt x="93" y="800"/>
                </a:lnTo>
                <a:lnTo>
                  <a:pt x="93" y="800"/>
                </a:lnTo>
                <a:lnTo>
                  <a:pt x="105" y="795"/>
                </a:lnTo>
                <a:lnTo>
                  <a:pt x="118" y="788"/>
                </a:lnTo>
                <a:lnTo>
                  <a:pt x="150" y="769"/>
                </a:lnTo>
                <a:lnTo>
                  <a:pt x="172" y="758"/>
                </a:lnTo>
                <a:lnTo>
                  <a:pt x="197" y="748"/>
                </a:lnTo>
                <a:lnTo>
                  <a:pt x="227" y="737"/>
                </a:lnTo>
                <a:lnTo>
                  <a:pt x="263" y="726"/>
                </a:lnTo>
                <a:lnTo>
                  <a:pt x="263" y="726"/>
                </a:lnTo>
                <a:lnTo>
                  <a:pt x="298" y="717"/>
                </a:lnTo>
                <a:lnTo>
                  <a:pt x="327" y="708"/>
                </a:lnTo>
                <a:lnTo>
                  <a:pt x="353" y="700"/>
                </a:lnTo>
                <a:lnTo>
                  <a:pt x="380" y="696"/>
                </a:lnTo>
                <a:lnTo>
                  <a:pt x="394" y="695"/>
                </a:lnTo>
                <a:lnTo>
                  <a:pt x="409" y="693"/>
                </a:lnTo>
                <a:lnTo>
                  <a:pt x="425" y="695"/>
                </a:lnTo>
                <a:lnTo>
                  <a:pt x="444" y="696"/>
                </a:lnTo>
                <a:lnTo>
                  <a:pt x="487" y="702"/>
                </a:lnTo>
                <a:lnTo>
                  <a:pt x="540" y="711"/>
                </a:lnTo>
                <a:lnTo>
                  <a:pt x="540" y="711"/>
                </a:lnTo>
                <a:lnTo>
                  <a:pt x="594" y="723"/>
                </a:lnTo>
                <a:lnTo>
                  <a:pt x="637" y="734"/>
                </a:lnTo>
                <a:lnTo>
                  <a:pt x="673" y="743"/>
                </a:lnTo>
                <a:lnTo>
                  <a:pt x="703" y="747"/>
                </a:lnTo>
                <a:lnTo>
                  <a:pt x="718" y="748"/>
                </a:lnTo>
                <a:lnTo>
                  <a:pt x="732" y="749"/>
                </a:lnTo>
                <a:lnTo>
                  <a:pt x="747" y="748"/>
                </a:lnTo>
                <a:lnTo>
                  <a:pt x="762" y="747"/>
                </a:lnTo>
                <a:lnTo>
                  <a:pt x="777" y="744"/>
                </a:lnTo>
                <a:lnTo>
                  <a:pt x="793" y="741"/>
                </a:lnTo>
                <a:lnTo>
                  <a:pt x="831" y="730"/>
                </a:lnTo>
                <a:lnTo>
                  <a:pt x="831" y="730"/>
                </a:lnTo>
                <a:lnTo>
                  <a:pt x="851" y="723"/>
                </a:lnTo>
                <a:lnTo>
                  <a:pt x="868" y="714"/>
                </a:lnTo>
                <a:lnTo>
                  <a:pt x="882" y="706"/>
                </a:lnTo>
                <a:lnTo>
                  <a:pt x="896" y="696"/>
                </a:lnTo>
                <a:lnTo>
                  <a:pt x="907" y="687"/>
                </a:lnTo>
                <a:lnTo>
                  <a:pt x="915" y="676"/>
                </a:lnTo>
                <a:lnTo>
                  <a:pt x="923" y="666"/>
                </a:lnTo>
                <a:lnTo>
                  <a:pt x="929" y="656"/>
                </a:lnTo>
                <a:lnTo>
                  <a:pt x="933" y="647"/>
                </a:lnTo>
                <a:lnTo>
                  <a:pt x="937" y="637"/>
                </a:lnTo>
                <a:lnTo>
                  <a:pt x="941" y="622"/>
                </a:lnTo>
                <a:lnTo>
                  <a:pt x="942" y="613"/>
                </a:lnTo>
                <a:lnTo>
                  <a:pt x="942" y="609"/>
                </a:lnTo>
                <a:lnTo>
                  <a:pt x="942" y="609"/>
                </a:lnTo>
                <a:lnTo>
                  <a:pt x="946" y="607"/>
                </a:lnTo>
                <a:lnTo>
                  <a:pt x="957" y="603"/>
                </a:lnTo>
                <a:lnTo>
                  <a:pt x="966" y="599"/>
                </a:lnTo>
                <a:lnTo>
                  <a:pt x="974" y="594"/>
                </a:lnTo>
                <a:lnTo>
                  <a:pt x="983" y="585"/>
                </a:lnTo>
                <a:lnTo>
                  <a:pt x="994" y="574"/>
                </a:lnTo>
                <a:lnTo>
                  <a:pt x="994" y="574"/>
                </a:lnTo>
                <a:lnTo>
                  <a:pt x="1002" y="562"/>
                </a:lnTo>
                <a:lnTo>
                  <a:pt x="1009" y="547"/>
                </a:lnTo>
                <a:lnTo>
                  <a:pt x="1015" y="531"/>
                </a:lnTo>
                <a:lnTo>
                  <a:pt x="1017" y="514"/>
                </a:lnTo>
                <a:lnTo>
                  <a:pt x="1019" y="497"/>
                </a:lnTo>
                <a:lnTo>
                  <a:pt x="1019" y="479"/>
                </a:lnTo>
                <a:lnTo>
                  <a:pt x="1019" y="462"/>
                </a:lnTo>
                <a:lnTo>
                  <a:pt x="1016" y="446"/>
                </a:lnTo>
                <a:lnTo>
                  <a:pt x="1016" y="446"/>
                </a:lnTo>
                <a:lnTo>
                  <a:pt x="1008" y="404"/>
                </a:lnTo>
                <a:lnTo>
                  <a:pt x="994" y="350"/>
                </a:lnTo>
                <a:lnTo>
                  <a:pt x="972" y="255"/>
                </a:lnTo>
                <a:lnTo>
                  <a:pt x="972" y="255"/>
                </a:lnTo>
                <a:lnTo>
                  <a:pt x="966" y="227"/>
                </a:lnTo>
                <a:lnTo>
                  <a:pt x="963" y="208"/>
                </a:lnTo>
                <a:lnTo>
                  <a:pt x="963" y="201"/>
                </a:lnTo>
                <a:lnTo>
                  <a:pt x="963" y="196"/>
                </a:lnTo>
                <a:lnTo>
                  <a:pt x="966" y="193"/>
                </a:lnTo>
                <a:lnTo>
                  <a:pt x="968" y="192"/>
                </a:lnTo>
                <a:lnTo>
                  <a:pt x="968" y="192"/>
                </a:lnTo>
                <a:lnTo>
                  <a:pt x="972" y="192"/>
                </a:lnTo>
                <a:lnTo>
                  <a:pt x="978" y="193"/>
                </a:lnTo>
                <a:lnTo>
                  <a:pt x="991" y="197"/>
                </a:lnTo>
                <a:lnTo>
                  <a:pt x="1013" y="203"/>
                </a:lnTo>
                <a:lnTo>
                  <a:pt x="1046" y="209"/>
                </a:lnTo>
                <a:lnTo>
                  <a:pt x="1046" y="209"/>
                </a:lnTo>
                <a:lnTo>
                  <a:pt x="1079" y="216"/>
                </a:lnTo>
                <a:lnTo>
                  <a:pt x="1104" y="220"/>
                </a:lnTo>
                <a:lnTo>
                  <a:pt x="1124" y="223"/>
                </a:lnTo>
                <a:lnTo>
                  <a:pt x="1142" y="229"/>
                </a:lnTo>
                <a:lnTo>
                  <a:pt x="1142" y="229"/>
                </a:lnTo>
                <a:lnTo>
                  <a:pt x="1156" y="234"/>
                </a:lnTo>
                <a:lnTo>
                  <a:pt x="1168" y="241"/>
                </a:lnTo>
                <a:lnTo>
                  <a:pt x="1186" y="250"/>
                </a:lnTo>
                <a:lnTo>
                  <a:pt x="1186" y="250"/>
                </a:lnTo>
                <a:lnTo>
                  <a:pt x="1191" y="255"/>
                </a:lnTo>
                <a:lnTo>
                  <a:pt x="1197" y="259"/>
                </a:lnTo>
                <a:lnTo>
                  <a:pt x="1201" y="265"/>
                </a:lnTo>
                <a:lnTo>
                  <a:pt x="1201" y="265"/>
                </a:lnTo>
                <a:lnTo>
                  <a:pt x="1202" y="267"/>
                </a:lnTo>
                <a:lnTo>
                  <a:pt x="1208" y="271"/>
                </a:lnTo>
                <a:lnTo>
                  <a:pt x="1212" y="272"/>
                </a:lnTo>
                <a:lnTo>
                  <a:pt x="1216" y="274"/>
                </a:lnTo>
                <a:lnTo>
                  <a:pt x="1221" y="274"/>
                </a:lnTo>
                <a:lnTo>
                  <a:pt x="1227" y="272"/>
                </a:lnTo>
                <a:lnTo>
                  <a:pt x="1227" y="272"/>
                </a:lnTo>
                <a:lnTo>
                  <a:pt x="1232" y="270"/>
                </a:lnTo>
                <a:lnTo>
                  <a:pt x="1239" y="265"/>
                </a:lnTo>
                <a:lnTo>
                  <a:pt x="1247" y="259"/>
                </a:lnTo>
                <a:lnTo>
                  <a:pt x="1253" y="252"/>
                </a:lnTo>
                <a:lnTo>
                  <a:pt x="1258" y="245"/>
                </a:lnTo>
                <a:lnTo>
                  <a:pt x="1262" y="238"/>
                </a:lnTo>
                <a:lnTo>
                  <a:pt x="1265" y="233"/>
                </a:lnTo>
                <a:lnTo>
                  <a:pt x="1264" y="230"/>
                </a:lnTo>
                <a:lnTo>
                  <a:pt x="1264" y="229"/>
                </a:lnTo>
                <a:lnTo>
                  <a:pt x="1264" y="229"/>
                </a:lnTo>
                <a:lnTo>
                  <a:pt x="1257" y="223"/>
                </a:lnTo>
                <a:lnTo>
                  <a:pt x="1247" y="218"/>
                </a:lnTo>
                <a:lnTo>
                  <a:pt x="1236" y="213"/>
                </a:lnTo>
                <a:lnTo>
                  <a:pt x="1223" y="209"/>
                </a:lnTo>
                <a:lnTo>
                  <a:pt x="1223" y="209"/>
                </a:lnTo>
                <a:lnTo>
                  <a:pt x="1209" y="207"/>
                </a:lnTo>
                <a:lnTo>
                  <a:pt x="1198" y="204"/>
                </a:lnTo>
                <a:lnTo>
                  <a:pt x="1193" y="201"/>
                </a:lnTo>
                <a:lnTo>
                  <a:pt x="1187" y="197"/>
                </a:lnTo>
                <a:lnTo>
                  <a:pt x="1182" y="192"/>
                </a:lnTo>
                <a:lnTo>
                  <a:pt x="1175" y="183"/>
                </a:lnTo>
                <a:lnTo>
                  <a:pt x="1175" y="183"/>
                </a:lnTo>
                <a:lnTo>
                  <a:pt x="1169" y="175"/>
                </a:lnTo>
                <a:lnTo>
                  <a:pt x="1164" y="168"/>
                </a:lnTo>
                <a:lnTo>
                  <a:pt x="1161" y="160"/>
                </a:lnTo>
                <a:lnTo>
                  <a:pt x="1158" y="155"/>
                </a:lnTo>
                <a:lnTo>
                  <a:pt x="1157" y="142"/>
                </a:lnTo>
                <a:lnTo>
                  <a:pt x="1156" y="133"/>
                </a:lnTo>
                <a:lnTo>
                  <a:pt x="1156" y="133"/>
                </a:lnTo>
                <a:lnTo>
                  <a:pt x="1157" y="127"/>
                </a:lnTo>
                <a:lnTo>
                  <a:pt x="1158" y="121"/>
                </a:lnTo>
                <a:lnTo>
                  <a:pt x="1164" y="108"/>
                </a:lnTo>
                <a:lnTo>
                  <a:pt x="1164" y="103"/>
                </a:lnTo>
                <a:lnTo>
                  <a:pt x="1162" y="97"/>
                </a:lnTo>
                <a:lnTo>
                  <a:pt x="1161" y="96"/>
                </a:lnTo>
                <a:lnTo>
                  <a:pt x="1160" y="96"/>
                </a:lnTo>
                <a:lnTo>
                  <a:pt x="1153" y="96"/>
                </a:lnTo>
                <a:lnTo>
                  <a:pt x="1153" y="96"/>
                </a:lnTo>
                <a:lnTo>
                  <a:pt x="1139" y="99"/>
                </a:lnTo>
                <a:lnTo>
                  <a:pt x="1130" y="101"/>
                </a:lnTo>
                <a:lnTo>
                  <a:pt x="1124" y="103"/>
                </a:lnTo>
                <a:lnTo>
                  <a:pt x="1119" y="103"/>
                </a:lnTo>
                <a:lnTo>
                  <a:pt x="1119" y="103"/>
                </a:lnTo>
                <a:lnTo>
                  <a:pt x="1116" y="100"/>
                </a:lnTo>
                <a:lnTo>
                  <a:pt x="1110" y="93"/>
                </a:lnTo>
                <a:lnTo>
                  <a:pt x="1100" y="75"/>
                </a:lnTo>
                <a:lnTo>
                  <a:pt x="1090" y="56"/>
                </a:lnTo>
                <a:lnTo>
                  <a:pt x="1086" y="48"/>
                </a:lnTo>
                <a:lnTo>
                  <a:pt x="1086" y="48"/>
                </a:lnTo>
                <a:lnTo>
                  <a:pt x="1084" y="44"/>
                </a:lnTo>
                <a:lnTo>
                  <a:pt x="1080" y="40"/>
                </a:lnTo>
                <a:lnTo>
                  <a:pt x="1075" y="36"/>
                </a:lnTo>
                <a:lnTo>
                  <a:pt x="1068" y="33"/>
                </a:lnTo>
                <a:lnTo>
                  <a:pt x="1068" y="33"/>
                </a:lnTo>
                <a:lnTo>
                  <a:pt x="1060" y="29"/>
                </a:lnTo>
                <a:lnTo>
                  <a:pt x="1052" y="22"/>
                </a:lnTo>
                <a:lnTo>
                  <a:pt x="1042" y="14"/>
                </a:lnTo>
                <a:lnTo>
                  <a:pt x="1042" y="14"/>
                </a:lnTo>
                <a:lnTo>
                  <a:pt x="1042" y="11"/>
                </a:lnTo>
                <a:lnTo>
                  <a:pt x="1041" y="6"/>
                </a:lnTo>
                <a:lnTo>
                  <a:pt x="1039" y="3"/>
                </a:lnTo>
                <a:lnTo>
                  <a:pt x="1037" y="0"/>
                </a:lnTo>
                <a:lnTo>
                  <a:pt x="1033" y="0"/>
                </a:lnTo>
                <a:lnTo>
                  <a:pt x="1027" y="3"/>
                </a:lnTo>
                <a:lnTo>
                  <a:pt x="1027" y="3"/>
                </a:lnTo>
                <a:close/>
              </a:path>
            </a:pathLst>
          </a:custGeom>
          <a:solidFill>
            <a:schemeClr val="tx1"/>
          </a:solidFill>
          <a:ln w="254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6212363D-E679-4765-A810-D64F14001748}"/>
              </a:ext>
            </a:extLst>
          </p:cNvPr>
          <p:cNvSpPr>
            <a:spLocks/>
          </p:cNvSpPr>
          <p:nvPr/>
        </p:nvSpPr>
        <p:spPr bwMode="auto">
          <a:xfrm>
            <a:off x="690562" y="992410"/>
            <a:ext cx="2581276" cy="2436590"/>
          </a:xfrm>
          <a:custGeom>
            <a:avLst/>
            <a:gdLst>
              <a:gd name="T0" fmla="*/ 973 w 2462"/>
              <a:gd name="T1" fmla="*/ 822 h 2324"/>
              <a:gd name="T2" fmla="*/ 889 w 2462"/>
              <a:gd name="T3" fmla="*/ 908 h 2324"/>
              <a:gd name="T4" fmla="*/ 762 w 2462"/>
              <a:gd name="T5" fmla="*/ 1030 h 2324"/>
              <a:gd name="T6" fmla="*/ 566 w 2462"/>
              <a:gd name="T7" fmla="*/ 1285 h 2324"/>
              <a:gd name="T8" fmla="*/ 167 w 2462"/>
              <a:gd name="T9" fmla="*/ 1793 h 2324"/>
              <a:gd name="T10" fmla="*/ 51 w 2462"/>
              <a:gd name="T11" fmla="*/ 2066 h 2324"/>
              <a:gd name="T12" fmla="*/ 2 w 2462"/>
              <a:gd name="T13" fmla="*/ 2307 h 2324"/>
              <a:gd name="T14" fmla="*/ 19 w 2462"/>
              <a:gd name="T15" fmla="*/ 2320 h 2324"/>
              <a:gd name="T16" fmla="*/ 93 w 2462"/>
              <a:gd name="T17" fmla="*/ 2118 h 2324"/>
              <a:gd name="T18" fmla="*/ 216 w 2462"/>
              <a:gd name="T19" fmla="*/ 1881 h 2324"/>
              <a:gd name="T20" fmla="*/ 637 w 2462"/>
              <a:gd name="T21" fmla="*/ 1348 h 2324"/>
              <a:gd name="T22" fmla="*/ 892 w 2462"/>
              <a:gd name="T23" fmla="*/ 1090 h 2324"/>
              <a:gd name="T24" fmla="*/ 1086 w 2462"/>
              <a:gd name="T25" fmla="*/ 955 h 2324"/>
              <a:gd name="T26" fmla="*/ 1283 w 2462"/>
              <a:gd name="T27" fmla="*/ 878 h 2324"/>
              <a:gd name="T28" fmla="*/ 1481 w 2462"/>
              <a:gd name="T29" fmla="*/ 851 h 2324"/>
              <a:gd name="T30" fmla="*/ 1547 w 2462"/>
              <a:gd name="T31" fmla="*/ 818 h 2324"/>
              <a:gd name="T32" fmla="*/ 1617 w 2462"/>
              <a:gd name="T33" fmla="*/ 714 h 2324"/>
              <a:gd name="T34" fmla="*/ 1680 w 2462"/>
              <a:gd name="T35" fmla="*/ 573 h 2324"/>
              <a:gd name="T36" fmla="*/ 1710 w 2462"/>
              <a:gd name="T37" fmla="*/ 434 h 2324"/>
              <a:gd name="T38" fmla="*/ 1797 w 2462"/>
              <a:gd name="T39" fmla="*/ 272 h 2324"/>
              <a:gd name="T40" fmla="*/ 1857 w 2462"/>
              <a:gd name="T41" fmla="*/ 238 h 2324"/>
              <a:gd name="T42" fmla="*/ 1938 w 2462"/>
              <a:gd name="T43" fmla="*/ 290 h 2324"/>
              <a:gd name="T44" fmla="*/ 2032 w 2462"/>
              <a:gd name="T45" fmla="*/ 312 h 2324"/>
              <a:gd name="T46" fmla="*/ 2166 w 2462"/>
              <a:gd name="T47" fmla="*/ 328 h 2324"/>
              <a:gd name="T48" fmla="*/ 2300 w 2462"/>
              <a:gd name="T49" fmla="*/ 382 h 2324"/>
              <a:gd name="T50" fmla="*/ 2397 w 2462"/>
              <a:gd name="T51" fmla="*/ 440 h 2324"/>
              <a:gd name="T52" fmla="*/ 2437 w 2462"/>
              <a:gd name="T53" fmla="*/ 439 h 2324"/>
              <a:gd name="T54" fmla="*/ 2438 w 2462"/>
              <a:gd name="T55" fmla="*/ 406 h 2324"/>
              <a:gd name="T56" fmla="*/ 2456 w 2462"/>
              <a:gd name="T57" fmla="*/ 376 h 2324"/>
              <a:gd name="T58" fmla="*/ 2418 w 2462"/>
              <a:gd name="T59" fmla="*/ 343 h 2324"/>
              <a:gd name="T60" fmla="*/ 2283 w 2462"/>
              <a:gd name="T61" fmla="*/ 289 h 2324"/>
              <a:gd name="T62" fmla="*/ 2229 w 2462"/>
              <a:gd name="T63" fmla="*/ 183 h 2324"/>
              <a:gd name="T64" fmla="*/ 2186 w 2462"/>
              <a:gd name="T65" fmla="*/ 138 h 2324"/>
              <a:gd name="T66" fmla="*/ 2177 w 2462"/>
              <a:gd name="T67" fmla="*/ 96 h 2324"/>
              <a:gd name="T68" fmla="*/ 2210 w 2462"/>
              <a:gd name="T69" fmla="*/ 8 h 2324"/>
              <a:gd name="T70" fmla="*/ 2190 w 2462"/>
              <a:gd name="T71" fmla="*/ 23 h 2324"/>
              <a:gd name="T72" fmla="*/ 2160 w 2462"/>
              <a:gd name="T73" fmla="*/ 71 h 2324"/>
              <a:gd name="T74" fmla="*/ 2110 w 2462"/>
              <a:gd name="T75" fmla="*/ 37 h 2324"/>
              <a:gd name="T76" fmla="*/ 2050 w 2462"/>
              <a:gd name="T77" fmla="*/ 56 h 2324"/>
              <a:gd name="T78" fmla="*/ 1837 w 2462"/>
              <a:gd name="T79" fmla="*/ 74 h 2324"/>
              <a:gd name="T80" fmla="*/ 1722 w 2462"/>
              <a:gd name="T81" fmla="*/ 118 h 2324"/>
              <a:gd name="T82" fmla="*/ 1644 w 2462"/>
              <a:gd name="T83" fmla="*/ 157 h 2324"/>
              <a:gd name="T84" fmla="*/ 1578 w 2462"/>
              <a:gd name="T85" fmla="*/ 174 h 2324"/>
              <a:gd name="T86" fmla="*/ 1509 w 2462"/>
              <a:gd name="T87" fmla="*/ 211 h 2324"/>
              <a:gd name="T88" fmla="*/ 1453 w 2462"/>
              <a:gd name="T89" fmla="*/ 255 h 2324"/>
              <a:gd name="T90" fmla="*/ 1427 w 2462"/>
              <a:gd name="T91" fmla="*/ 265 h 2324"/>
              <a:gd name="T92" fmla="*/ 1444 w 2462"/>
              <a:gd name="T93" fmla="*/ 276 h 2324"/>
              <a:gd name="T94" fmla="*/ 1409 w 2462"/>
              <a:gd name="T95" fmla="*/ 308 h 2324"/>
              <a:gd name="T96" fmla="*/ 1331 w 2462"/>
              <a:gd name="T97" fmla="*/ 338 h 2324"/>
              <a:gd name="T98" fmla="*/ 1314 w 2462"/>
              <a:gd name="T99" fmla="*/ 302 h 2324"/>
              <a:gd name="T100" fmla="*/ 1241 w 2462"/>
              <a:gd name="T101" fmla="*/ 289 h 2324"/>
              <a:gd name="T102" fmla="*/ 1087 w 2462"/>
              <a:gd name="T103" fmla="*/ 380 h 2324"/>
              <a:gd name="T104" fmla="*/ 1031 w 2462"/>
              <a:gd name="T105" fmla="*/ 460 h 2324"/>
              <a:gd name="T106" fmla="*/ 1014 w 2462"/>
              <a:gd name="T107" fmla="*/ 591 h 2324"/>
              <a:gd name="T108" fmla="*/ 1042 w 2462"/>
              <a:gd name="T109" fmla="*/ 665 h 2324"/>
              <a:gd name="T110" fmla="*/ 1139 w 2462"/>
              <a:gd name="T111" fmla="*/ 624 h 2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62" h="2324">
                <a:moveTo>
                  <a:pt x="1139" y="624"/>
                </a:moveTo>
                <a:lnTo>
                  <a:pt x="1139" y="624"/>
                </a:lnTo>
                <a:lnTo>
                  <a:pt x="1031" y="764"/>
                </a:lnTo>
                <a:lnTo>
                  <a:pt x="1031" y="764"/>
                </a:lnTo>
                <a:lnTo>
                  <a:pt x="1020" y="777"/>
                </a:lnTo>
                <a:lnTo>
                  <a:pt x="1007" y="790"/>
                </a:lnTo>
                <a:lnTo>
                  <a:pt x="973" y="822"/>
                </a:lnTo>
                <a:lnTo>
                  <a:pt x="940" y="852"/>
                </a:lnTo>
                <a:lnTo>
                  <a:pt x="926" y="866"/>
                </a:lnTo>
                <a:lnTo>
                  <a:pt x="918" y="878"/>
                </a:lnTo>
                <a:lnTo>
                  <a:pt x="918" y="878"/>
                </a:lnTo>
                <a:lnTo>
                  <a:pt x="910" y="889"/>
                </a:lnTo>
                <a:lnTo>
                  <a:pt x="900" y="898"/>
                </a:lnTo>
                <a:lnTo>
                  <a:pt x="889" y="908"/>
                </a:lnTo>
                <a:lnTo>
                  <a:pt x="877" y="918"/>
                </a:lnTo>
                <a:lnTo>
                  <a:pt x="844" y="944"/>
                </a:lnTo>
                <a:lnTo>
                  <a:pt x="825" y="960"/>
                </a:lnTo>
                <a:lnTo>
                  <a:pt x="803" y="982"/>
                </a:lnTo>
                <a:lnTo>
                  <a:pt x="803" y="982"/>
                </a:lnTo>
                <a:lnTo>
                  <a:pt x="781" y="1005"/>
                </a:lnTo>
                <a:lnTo>
                  <a:pt x="762" y="1030"/>
                </a:lnTo>
                <a:lnTo>
                  <a:pt x="746" y="1054"/>
                </a:lnTo>
                <a:lnTo>
                  <a:pt x="729" y="1079"/>
                </a:lnTo>
                <a:lnTo>
                  <a:pt x="696" y="1128"/>
                </a:lnTo>
                <a:lnTo>
                  <a:pt x="678" y="1153"/>
                </a:lnTo>
                <a:lnTo>
                  <a:pt x="659" y="1177"/>
                </a:lnTo>
                <a:lnTo>
                  <a:pt x="659" y="1177"/>
                </a:lnTo>
                <a:lnTo>
                  <a:pt x="566" y="1285"/>
                </a:lnTo>
                <a:lnTo>
                  <a:pt x="494" y="1371"/>
                </a:lnTo>
                <a:lnTo>
                  <a:pt x="412" y="1470"/>
                </a:lnTo>
                <a:lnTo>
                  <a:pt x="330" y="1572"/>
                </a:lnTo>
                <a:lnTo>
                  <a:pt x="253" y="1671"/>
                </a:lnTo>
                <a:lnTo>
                  <a:pt x="219" y="1715"/>
                </a:lnTo>
                <a:lnTo>
                  <a:pt x="190" y="1757"/>
                </a:lnTo>
                <a:lnTo>
                  <a:pt x="167" y="1793"/>
                </a:lnTo>
                <a:lnTo>
                  <a:pt x="149" y="1823"/>
                </a:lnTo>
                <a:lnTo>
                  <a:pt x="149" y="1823"/>
                </a:lnTo>
                <a:lnTo>
                  <a:pt x="136" y="1850"/>
                </a:lnTo>
                <a:lnTo>
                  <a:pt x="122" y="1880"/>
                </a:lnTo>
                <a:lnTo>
                  <a:pt x="96" y="1940"/>
                </a:lnTo>
                <a:lnTo>
                  <a:pt x="73" y="2003"/>
                </a:lnTo>
                <a:lnTo>
                  <a:pt x="51" y="2066"/>
                </a:lnTo>
                <a:lnTo>
                  <a:pt x="33" y="2125"/>
                </a:lnTo>
                <a:lnTo>
                  <a:pt x="18" y="2180"/>
                </a:lnTo>
                <a:lnTo>
                  <a:pt x="7" y="2226"/>
                </a:lnTo>
                <a:lnTo>
                  <a:pt x="2" y="2262"/>
                </a:lnTo>
                <a:lnTo>
                  <a:pt x="2" y="2262"/>
                </a:lnTo>
                <a:lnTo>
                  <a:pt x="0" y="2289"/>
                </a:lnTo>
                <a:lnTo>
                  <a:pt x="2" y="2307"/>
                </a:lnTo>
                <a:lnTo>
                  <a:pt x="3" y="2313"/>
                </a:lnTo>
                <a:lnTo>
                  <a:pt x="4" y="2319"/>
                </a:lnTo>
                <a:lnTo>
                  <a:pt x="7" y="2322"/>
                </a:lnTo>
                <a:lnTo>
                  <a:pt x="10" y="2324"/>
                </a:lnTo>
                <a:lnTo>
                  <a:pt x="13" y="2324"/>
                </a:lnTo>
                <a:lnTo>
                  <a:pt x="15" y="2323"/>
                </a:lnTo>
                <a:lnTo>
                  <a:pt x="19" y="2320"/>
                </a:lnTo>
                <a:lnTo>
                  <a:pt x="22" y="2316"/>
                </a:lnTo>
                <a:lnTo>
                  <a:pt x="29" y="2304"/>
                </a:lnTo>
                <a:lnTo>
                  <a:pt x="36" y="2288"/>
                </a:lnTo>
                <a:lnTo>
                  <a:pt x="36" y="2288"/>
                </a:lnTo>
                <a:lnTo>
                  <a:pt x="55" y="2222"/>
                </a:lnTo>
                <a:lnTo>
                  <a:pt x="71" y="2174"/>
                </a:lnTo>
                <a:lnTo>
                  <a:pt x="93" y="2118"/>
                </a:lnTo>
                <a:lnTo>
                  <a:pt x="118" y="2058"/>
                </a:lnTo>
                <a:lnTo>
                  <a:pt x="131" y="2028"/>
                </a:lnTo>
                <a:lnTo>
                  <a:pt x="147" y="1996"/>
                </a:lnTo>
                <a:lnTo>
                  <a:pt x="163" y="1966"/>
                </a:lnTo>
                <a:lnTo>
                  <a:pt x="179" y="1938"/>
                </a:lnTo>
                <a:lnTo>
                  <a:pt x="197" y="1909"/>
                </a:lnTo>
                <a:lnTo>
                  <a:pt x="216" y="1881"/>
                </a:lnTo>
                <a:lnTo>
                  <a:pt x="216" y="1881"/>
                </a:lnTo>
                <a:lnTo>
                  <a:pt x="319" y="1745"/>
                </a:lnTo>
                <a:lnTo>
                  <a:pt x="384" y="1659"/>
                </a:lnTo>
                <a:lnTo>
                  <a:pt x="453" y="1571"/>
                </a:lnTo>
                <a:lnTo>
                  <a:pt x="520" y="1486"/>
                </a:lnTo>
                <a:lnTo>
                  <a:pt x="583" y="1410"/>
                </a:lnTo>
                <a:lnTo>
                  <a:pt x="637" y="1348"/>
                </a:lnTo>
                <a:lnTo>
                  <a:pt x="659" y="1324"/>
                </a:lnTo>
                <a:lnTo>
                  <a:pt x="677" y="1306"/>
                </a:lnTo>
                <a:lnTo>
                  <a:pt x="677" y="1306"/>
                </a:lnTo>
                <a:lnTo>
                  <a:pt x="713" y="1273"/>
                </a:lnTo>
                <a:lnTo>
                  <a:pt x="754" y="1231"/>
                </a:lnTo>
                <a:lnTo>
                  <a:pt x="845" y="1136"/>
                </a:lnTo>
                <a:lnTo>
                  <a:pt x="892" y="1090"/>
                </a:lnTo>
                <a:lnTo>
                  <a:pt x="938" y="1047"/>
                </a:lnTo>
                <a:lnTo>
                  <a:pt x="959" y="1030"/>
                </a:lnTo>
                <a:lnTo>
                  <a:pt x="979" y="1013"/>
                </a:lnTo>
                <a:lnTo>
                  <a:pt x="1000" y="1000"/>
                </a:lnTo>
                <a:lnTo>
                  <a:pt x="1018" y="989"/>
                </a:lnTo>
                <a:lnTo>
                  <a:pt x="1018" y="989"/>
                </a:lnTo>
                <a:lnTo>
                  <a:pt x="1086" y="955"/>
                </a:lnTo>
                <a:lnTo>
                  <a:pt x="1120" y="937"/>
                </a:lnTo>
                <a:lnTo>
                  <a:pt x="1153" y="922"/>
                </a:lnTo>
                <a:lnTo>
                  <a:pt x="1187" y="908"/>
                </a:lnTo>
                <a:lnTo>
                  <a:pt x="1220" y="896"/>
                </a:lnTo>
                <a:lnTo>
                  <a:pt x="1251" y="886"/>
                </a:lnTo>
                <a:lnTo>
                  <a:pt x="1283" y="878"/>
                </a:lnTo>
                <a:lnTo>
                  <a:pt x="1283" y="878"/>
                </a:lnTo>
                <a:lnTo>
                  <a:pt x="1334" y="870"/>
                </a:lnTo>
                <a:lnTo>
                  <a:pt x="1370" y="866"/>
                </a:lnTo>
                <a:lnTo>
                  <a:pt x="1403" y="862"/>
                </a:lnTo>
                <a:lnTo>
                  <a:pt x="1442" y="856"/>
                </a:lnTo>
                <a:lnTo>
                  <a:pt x="1442" y="856"/>
                </a:lnTo>
                <a:lnTo>
                  <a:pt x="1462" y="853"/>
                </a:lnTo>
                <a:lnTo>
                  <a:pt x="1481" y="851"/>
                </a:lnTo>
                <a:lnTo>
                  <a:pt x="1498" y="848"/>
                </a:lnTo>
                <a:lnTo>
                  <a:pt x="1513" y="842"/>
                </a:lnTo>
                <a:lnTo>
                  <a:pt x="1520" y="840"/>
                </a:lnTo>
                <a:lnTo>
                  <a:pt x="1526" y="836"/>
                </a:lnTo>
                <a:lnTo>
                  <a:pt x="1533" y="830"/>
                </a:lnTo>
                <a:lnTo>
                  <a:pt x="1540" y="825"/>
                </a:lnTo>
                <a:lnTo>
                  <a:pt x="1547" y="818"/>
                </a:lnTo>
                <a:lnTo>
                  <a:pt x="1554" y="808"/>
                </a:lnTo>
                <a:lnTo>
                  <a:pt x="1561" y="799"/>
                </a:lnTo>
                <a:lnTo>
                  <a:pt x="1567" y="786"/>
                </a:lnTo>
                <a:lnTo>
                  <a:pt x="1567" y="786"/>
                </a:lnTo>
                <a:lnTo>
                  <a:pt x="1580" y="763"/>
                </a:lnTo>
                <a:lnTo>
                  <a:pt x="1593" y="744"/>
                </a:lnTo>
                <a:lnTo>
                  <a:pt x="1617" y="714"/>
                </a:lnTo>
                <a:lnTo>
                  <a:pt x="1629" y="697"/>
                </a:lnTo>
                <a:lnTo>
                  <a:pt x="1640" y="680"/>
                </a:lnTo>
                <a:lnTo>
                  <a:pt x="1652" y="656"/>
                </a:lnTo>
                <a:lnTo>
                  <a:pt x="1663" y="628"/>
                </a:lnTo>
                <a:lnTo>
                  <a:pt x="1663" y="628"/>
                </a:lnTo>
                <a:lnTo>
                  <a:pt x="1673" y="598"/>
                </a:lnTo>
                <a:lnTo>
                  <a:pt x="1680" y="573"/>
                </a:lnTo>
                <a:lnTo>
                  <a:pt x="1684" y="551"/>
                </a:lnTo>
                <a:lnTo>
                  <a:pt x="1688" y="533"/>
                </a:lnTo>
                <a:lnTo>
                  <a:pt x="1692" y="499"/>
                </a:lnTo>
                <a:lnTo>
                  <a:pt x="1695" y="481"/>
                </a:lnTo>
                <a:lnTo>
                  <a:pt x="1700" y="461"/>
                </a:lnTo>
                <a:lnTo>
                  <a:pt x="1700" y="461"/>
                </a:lnTo>
                <a:lnTo>
                  <a:pt x="1710" y="434"/>
                </a:lnTo>
                <a:lnTo>
                  <a:pt x="1725" y="395"/>
                </a:lnTo>
                <a:lnTo>
                  <a:pt x="1734" y="373"/>
                </a:lnTo>
                <a:lnTo>
                  <a:pt x="1745" y="352"/>
                </a:lnTo>
                <a:lnTo>
                  <a:pt x="1757" y="330"/>
                </a:lnTo>
                <a:lnTo>
                  <a:pt x="1770" y="309"/>
                </a:lnTo>
                <a:lnTo>
                  <a:pt x="1783" y="290"/>
                </a:lnTo>
                <a:lnTo>
                  <a:pt x="1797" y="272"/>
                </a:lnTo>
                <a:lnTo>
                  <a:pt x="1812" y="257"/>
                </a:lnTo>
                <a:lnTo>
                  <a:pt x="1819" y="252"/>
                </a:lnTo>
                <a:lnTo>
                  <a:pt x="1827" y="246"/>
                </a:lnTo>
                <a:lnTo>
                  <a:pt x="1834" y="242"/>
                </a:lnTo>
                <a:lnTo>
                  <a:pt x="1842" y="239"/>
                </a:lnTo>
                <a:lnTo>
                  <a:pt x="1850" y="238"/>
                </a:lnTo>
                <a:lnTo>
                  <a:pt x="1857" y="238"/>
                </a:lnTo>
                <a:lnTo>
                  <a:pt x="1866" y="239"/>
                </a:lnTo>
                <a:lnTo>
                  <a:pt x="1872" y="241"/>
                </a:lnTo>
                <a:lnTo>
                  <a:pt x="1881" y="245"/>
                </a:lnTo>
                <a:lnTo>
                  <a:pt x="1889" y="252"/>
                </a:lnTo>
                <a:lnTo>
                  <a:pt x="1889" y="252"/>
                </a:lnTo>
                <a:lnTo>
                  <a:pt x="1916" y="274"/>
                </a:lnTo>
                <a:lnTo>
                  <a:pt x="1938" y="290"/>
                </a:lnTo>
                <a:lnTo>
                  <a:pt x="1956" y="302"/>
                </a:lnTo>
                <a:lnTo>
                  <a:pt x="1969" y="309"/>
                </a:lnTo>
                <a:lnTo>
                  <a:pt x="1980" y="313"/>
                </a:lnTo>
                <a:lnTo>
                  <a:pt x="1989" y="315"/>
                </a:lnTo>
                <a:lnTo>
                  <a:pt x="2000" y="315"/>
                </a:lnTo>
                <a:lnTo>
                  <a:pt x="2000" y="315"/>
                </a:lnTo>
                <a:lnTo>
                  <a:pt x="2032" y="312"/>
                </a:lnTo>
                <a:lnTo>
                  <a:pt x="2057" y="312"/>
                </a:lnTo>
                <a:lnTo>
                  <a:pt x="2084" y="315"/>
                </a:lnTo>
                <a:lnTo>
                  <a:pt x="2084" y="315"/>
                </a:lnTo>
                <a:lnTo>
                  <a:pt x="2112" y="317"/>
                </a:lnTo>
                <a:lnTo>
                  <a:pt x="2140" y="321"/>
                </a:lnTo>
                <a:lnTo>
                  <a:pt x="2154" y="324"/>
                </a:lnTo>
                <a:lnTo>
                  <a:pt x="2166" y="328"/>
                </a:lnTo>
                <a:lnTo>
                  <a:pt x="2180" y="332"/>
                </a:lnTo>
                <a:lnTo>
                  <a:pt x="2191" y="339"/>
                </a:lnTo>
                <a:lnTo>
                  <a:pt x="2191" y="339"/>
                </a:lnTo>
                <a:lnTo>
                  <a:pt x="2206" y="347"/>
                </a:lnTo>
                <a:lnTo>
                  <a:pt x="2225" y="356"/>
                </a:lnTo>
                <a:lnTo>
                  <a:pt x="2274" y="372"/>
                </a:lnTo>
                <a:lnTo>
                  <a:pt x="2300" y="382"/>
                </a:lnTo>
                <a:lnTo>
                  <a:pt x="2325" y="391"/>
                </a:lnTo>
                <a:lnTo>
                  <a:pt x="2347" y="402"/>
                </a:lnTo>
                <a:lnTo>
                  <a:pt x="2356" y="408"/>
                </a:lnTo>
                <a:lnTo>
                  <a:pt x="2365" y="413"/>
                </a:lnTo>
                <a:lnTo>
                  <a:pt x="2365" y="413"/>
                </a:lnTo>
                <a:lnTo>
                  <a:pt x="2388" y="434"/>
                </a:lnTo>
                <a:lnTo>
                  <a:pt x="2397" y="440"/>
                </a:lnTo>
                <a:lnTo>
                  <a:pt x="2404" y="445"/>
                </a:lnTo>
                <a:lnTo>
                  <a:pt x="2411" y="447"/>
                </a:lnTo>
                <a:lnTo>
                  <a:pt x="2417" y="447"/>
                </a:lnTo>
                <a:lnTo>
                  <a:pt x="2423" y="446"/>
                </a:lnTo>
                <a:lnTo>
                  <a:pt x="2432" y="443"/>
                </a:lnTo>
                <a:lnTo>
                  <a:pt x="2432" y="443"/>
                </a:lnTo>
                <a:lnTo>
                  <a:pt x="2437" y="439"/>
                </a:lnTo>
                <a:lnTo>
                  <a:pt x="2440" y="434"/>
                </a:lnTo>
                <a:lnTo>
                  <a:pt x="2440" y="430"/>
                </a:lnTo>
                <a:lnTo>
                  <a:pt x="2438" y="424"/>
                </a:lnTo>
                <a:lnTo>
                  <a:pt x="2436" y="414"/>
                </a:lnTo>
                <a:lnTo>
                  <a:pt x="2436" y="410"/>
                </a:lnTo>
                <a:lnTo>
                  <a:pt x="2438" y="406"/>
                </a:lnTo>
                <a:lnTo>
                  <a:pt x="2438" y="406"/>
                </a:lnTo>
                <a:lnTo>
                  <a:pt x="2448" y="401"/>
                </a:lnTo>
                <a:lnTo>
                  <a:pt x="2458" y="395"/>
                </a:lnTo>
                <a:lnTo>
                  <a:pt x="2460" y="391"/>
                </a:lnTo>
                <a:lnTo>
                  <a:pt x="2462" y="388"/>
                </a:lnTo>
                <a:lnTo>
                  <a:pt x="2460" y="383"/>
                </a:lnTo>
                <a:lnTo>
                  <a:pt x="2456" y="376"/>
                </a:lnTo>
                <a:lnTo>
                  <a:pt x="2456" y="376"/>
                </a:lnTo>
                <a:lnTo>
                  <a:pt x="2454" y="371"/>
                </a:lnTo>
                <a:lnTo>
                  <a:pt x="2451" y="365"/>
                </a:lnTo>
                <a:lnTo>
                  <a:pt x="2451" y="361"/>
                </a:lnTo>
                <a:lnTo>
                  <a:pt x="2448" y="357"/>
                </a:lnTo>
                <a:lnTo>
                  <a:pt x="2443" y="353"/>
                </a:lnTo>
                <a:lnTo>
                  <a:pt x="2433" y="347"/>
                </a:lnTo>
                <a:lnTo>
                  <a:pt x="2418" y="343"/>
                </a:lnTo>
                <a:lnTo>
                  <a:pt x="2395" y="337"/>
                </a:lnTo>
                <a:lnTo>
                  <a:pt x="2395" y="337"/>
                </a:lnTo>
                <a:lnTo>
                  <a:pt x="2346" y="323"/>
                </a:lnTo>
                <a:lnTo>
                  <a:pt x="2326" y="316"/>
                </a:lnTo>
                <a:lnTo>
                  <a:pt x="2309" y="308"/>
                </a:lnTo>
                <a:lnTo>
                  <a:pt x="2295" y="300"/>
                </a:lnTo>
                <a:lnTo>
                  <a:pt x="2283" y="289"/>
                </a:lnTo>
                <a:lnTo>
                  <a:pt x="2272" y="275"/>
                </a:lnTo>
                <a:lnTo>
                  <a:pt x="2261" y="259"/>
                </a:lnTo>
                <a:lnTo>
                  <a:pt x="2261" y="259"/>
                </a:lnTo>
                <a:lnTo>
                  <a:pt x="2253" y="242"/>
                </a:lnTo>
                <a:lnTo>
                  <a:pt x="2246" y="227"/>
                </a:lnTo>
                <a:lnTo>
                  <a:pt x="2236" y="203"/>
                </a:lnTo>
                <a:lnTo>
                  <a:pt x="2229" y="183"/>
                </a:lnTo>
                <a:lnTo>
                  <a:pt x="2225" y="175"/>
                </a:lnTo>
                <a:lnTo>
                  <a:pt x="2221" y="167"/>
                </a:lnTo>
                <a:lnTo>
                  <a:pt x="2221" y="167"/>
                </a:lnTo>
                <a:lnTo>
                  <a:pt x="2214" y="159"/>
                </a:lnTo>
                <a:lnTo>
                  <a:pt x="2207" y="153"/>
                </a:lnTo>
                <a:lnTo>
                  <a:pt x="2192" y="142"/>
                </a:lnTo>
                <a:lnTo>
                  <a:pt x="2186" y="138"/>
                </a:lnTo>
                <a:lnTo>
                  <a:pt x="2180" y="133"/>
                </a:lnTo>
                <a:lnTo>
                  <a:pt x="2175" y="126"/>
                </a:lnTo>
                <a:lnTo>
                  <a:pt x="2173" y="118"/>
                </a:lnTo>
                <a:lnTo>
                  <a:pt x="2173" y="118"/>
                </a:lnTo>
                <a:lnTo>
                  <a:pt x="2172" y="114"/>
                </a:lnTo>
                <a:lnTo>
                  <a:pt x="2173" y="108"/>
                </a:lnTo>
                <a:lnTo>
                  <a:pt x="2177" y="96"/>
                </a:lnTo>
                <a:lnTo>
                  <a:pt x="2192" y="67"/>
                </a:lnTo>
                <a:lnTo>
                  <a:pt x="2201" y="51"/>
                </a:lnTo>
                <a:lnTo>
                  <a:pt x="2207" y="36"/>
                </a:lnTo>
                <a:lnTo>
                  <a:pt x="2209" y="29"/>
                </a:lnTo>
                <a:lnTo>
                  <a:pt x="2210" y="21"/>
                </a:lnTo>
                <a:lnTo>
                  <a:pt x="2210" y="14"/>
                </a:lnTo>
                <a:lnTo>
                  <a:pt x="2210" y="8"/>
                </a:lnTo>
                <a:lnTo>
                  <a:pt x="2210" y="8"/>
                </a:lnTo>
                <a:lnTo>
                  <a:pt x="2207" y="3"/>
                </a:lnTo>
                <a:lnTo>
                  <a:pt x="2206" y="0"/>
                </a:lnTo>
                <a:lnTo>
                  <a:pt x="2203" y="0"/>
                </a:lnTo>
                <a:lnTo>
                  <a:pt x="2201" y="2"/>
                </a:lnTo>
                <a:lnTo>
                  <a:pt x="2195" y="10"/>
                </a:lnTo>
                <a:lnTo>
                  <a:pt x="2190" y="23"/>
                </a:lnTo>
                <a:lnTo>
                  <a:pt x="2177" y="52"/>
                </a:lnTo>
                <a:lnTo>
                  <a:pt x="2170" y="63"/>
                </a:lnTo>
                <a:lnTo>
                  <a:pt x="2168" y="67"/>
                </a:lnTo>
                <a:lnTo>
                  <a:pt x="2165" y="70"/>
                </a:lnTo>
                <a:lnTo>
                  <a:pt x="2165" y="70"/>
                </a:lnTo>
                <a:lnTo>
                  <a:pt x="2162" y="71"/>
                </a:lnTo>
                <a:lnTo>
                  <a:pt x="2160" y="71"/>
                </a:lnTo>
                <a:lnTo>
                  <a:pt x="2154" y="70"/>
                </a:lnTo>
                <a:lnTo>
                  <a:pt x="2147" y="64"/>
                </a:lnTo>
                <a:lnTo>
                  <a:pt x="2140" y="58"/>
                </a:lnTo>
                <a:lnTo>
                  <a:pt x="2125" y="44"/>
                </a:lnTo>
                <a:lnTo>
                  <a:pt x="2117" y="40"/>
                </a:lnTo>
                <a:lnTo>
                  <a:pt x="2110" y="37"/>
                </a:lnTo>
                <a:lnTo>
                  <a:pt x="2110" y="37"/>
                </a:lnTo>
                <a:lnTo>
                  <a:pt x="2102" y="37"/>
                </a:lnTo>
                <a:lnTo>
                  <a:pt x="2094" y="40"/>
                </a:lnTo>
                <a:lnTo>
                  <a:pt x="2079" y="47"/>
                </a:lnTo>
                <a:lnTo>
                  <a:pt x="2064" y="52"/>
                </a:lnTo>
                <a:lnTo>
                  <a:pt x="2057" y="55"/>
                </a:lnTo>
                <a:lnTo>
                  <a:pt x="2050" y="56"/>
                </a:lnTo>
                <a:lnTo>
                  <a:pt x="2050" y="56"/>
                </a:lnTo>
                <a:lnTo>
                  <a:pt x="1991" y="56"/>
                </a:lnTo>
                <a:lnTo>
                  <a:pt x="1950" y="58"/>
                </a:lnTo>
                <a:lnTo>
                  <a:pt x="1917" y="59"/>
                </a:lnTo>
                <a:lnTo>
                  <a:pt x="1917" y="59"/>
                </a:lnTo>
                <a:lnTo>
                  <a:pt x="1881" y="63"/>
                </a:lnTo>
                <a:lnTo>
                  <a:pt x="1863" y="67"/>
                </a:lnTo>
                <a:lnTo>
                  <a:pt x="1837" y="74"/>
                </a:lnTo>
                <a:lnTo>
                  <a:pt x="1837" y="74"/>
                </a:lnTo>
                <a:lnTo>
                  <a:pt x="1807" y="84"/>
                </a:lnTo>
                <a:lnTo>
                  <a:pt x="1778" y="92"/>
                </a:lnTo>
                <a:lnTo>
                  <a:pt x="1764" y="97"/>
                </a:lnTo>
                <a:lnTo>
                  <a:pt x="1751" y="103"/>
                </a:lnTo>
                <a:lnTo>
                  <a:pt x="1737" y="110"/>
                </a:lnTo>
                <a:lnTo>
                  <a:pt x="1722" y="118"/>
                </a:lnTo>
                <a:lnTo>
                  <a:pt x="1722" y="118"/>
                </a:lnTo>
                <a:lnTo>
                  <a:pt x="1699" y="134"/>
                </a:lnTo>
                <a:lnTo>
                  <a:pt x="1682" y="144"/>
                </a:lnTo>
                <a:lnTo>
                  <a:pt x="1669" y="149"/>
                </a:lnTo>
                <a:lnTo>
                  <a:pt x="1652" y="155"/>
                </a:lnTo>
                <a:lnTo>
                  <a:pt x="1652" y="155"/>
                </a:lnTo>
                <a:lnTo>
                  <a:pt x="1644" y="157"/>
                </a:lnTo>
                <a:lnTo>
                  <a:pt x="1637" y="159"/>
                </a:lnTo>
                <a:lnTo>
                  <a:pt x="1623" y="160"/>
                </a:lnTo>
                <a:lnTo>
                  <a:pt x="1615" y="162"/>
                </a:lnTo>
                <a:lnTo>
                  <a:pt x="1606" y="164"/>
                </a:lnTo>
                <a:lnTo>
                  <a:pt x="1593" y="168"/>
                </a:lnTo>
                <a:lnTo>
                  <a:pt x="1578" y="174"/>
                </a:lnTo>
                <a:lnTo>
                  <a:pt x="1578" y="174"/>
                </a:lnTo>
                <a:lnTo>
                  <a:pt x="1548" y="185"/>
                </a:lnTo>
                <a:lnTo>
                  <a:pt x="1529" y="192"/>
                </a:lnTo>
                <a:lnTo>
                  <a:pt x="1522" y="194"/>
                </a:lnTo>
                <a:lnTo>
                  <a:pt x="1515" y="198"/>
                </a:lnTo>
                <a:lnTo>
                  <a:pt x="1511" y="204"/>
                </a:lnTo>
                <a:lnTo>
                  <a:pt x="1509" y="211"/>
                </a:lnTo>
                <a:lnTo>
                  <a:pt x="1509" y="211"/>
                </a:lnTo>
                <a:lnTo>
                  <a:pt x="1502" y="224"/>
                </a:lnTo>
                <a:lnTo>
                  <a:pt x="1498" y="229"/>
                </a:lnTo>
                <a:lnTo>
                  <a:pt x="1494" y="233"/>
                </a:lnTo>
                <a:lnTo>
                  <a:pt x="1481" y="241"/>
                </a:lnTo>
                <a:lnTo>
                  <a:pt x="1461" y="252"/>
                </a:lnTo>
                <a:lnTo>
                  <a:pt x="1461" y="252"/>
                </a:lnTo>
                <a:lnTo>
                  <a:pt x="1453" y="255"/>
                </a:lnTo>
                <a:lnTo>
                  <a:pt x="1446" y="256"/>
                </a:lnTo>
                <a:lnTo>
                  <a:pt x="1436" y="257"/>
                </a:lnTo>
                <a:lnTo>
                  <a:pt x="1431" y="256"/>
                </a:lnTo>
                <a:lnTo>
                  <a:pt x="1428" y="256"/>
                </a:lnTo>
                <a:lnTo>
                  <a:pt x="1428" y="256"/>
                </a:lnTo>
                <a:lnTo>
                  <a:pt x="1428" y="259"/>
                </a:lnTo>
                <a:lnTo>
                  <a:pt x="1427" y="265"/>
                </a:lnTo>
                <a:lnTo>
                  <a:pt x="1427" y="265"/>
                </a:lnTo>
                <a:lnTo>
                  <a:pt x="1427" y="270"/>
                </a:lnTo>
                <a:lnTo>
                  <a:pt x="1428" y="272"/>
                </a:lnTo>
                <a:lnTo>
                  <a:pt x="1431" y="275"/>
                </a:lnTo>
                <a:lnTo>
                  <a:pt x="1433" y="275"/>
                </a:lnTo>
                <a:lnTo>
                  <a:pt x="1439" y="276"/>
                </a:lnTo>
                <a:lnTo>
                  <a:pt x="1444" y="276"/>
                </a:lnTo>
                <a:lnTo>
                  <a:pt x="1447" y="276"/>
                </a:lnTo>
                <a:lnTo>
                  <a:pt x="1448" y="278"/>
                </a:lnTo>
                <a:lnTo>
                  <a:pt x="1447" y="279"/>
                </a:lnTo>
                <a:lnTo>
                  <a:pt x="1440" y="285"/>
                </a:lnTo>
                <a:lnTo>
                  <a:pt x="1427" y="296"/>
                </a:lnTo>
                <a:lnTo>
                  <a:pt x="1427" y="296"/>
                </a:lnTo>
                <a:lnTo>
                  <a:pt x="1409" y="308"/>
                </a:lnTo>
                <a:lnTo>
                  <a:pt x="1391" y="319"/>
                </a:lnTo>
                <a:lnTo>
                  <a:pt x="1375" y="327"/>
                </a:lnTo>
                <a:lnTo>
                  <a:pt x="1360" y="334"/>
                </a:lnTo>
                <a:lnTo>
                  <a:pt x="1347" y="338"/>
                </a:lnTo>
                <a:lnTo>
                  <a:pt x="1338" y="341"/>
                </a:lnTo>
                <a:lnTo>
                  <a:pt x="1332" y="339"/>
                </a:lnTo>
                <a:lnTo>
                  <a:pt x="1331" y="338"/>
                </a:lnTo>
                <a:lnTo>
                  <a:pt x="1331" y="337"/>
                </a:lnTo>
                <a:lnTo>
                  <a:pt x="1331" y="337"/>
                </a:lnTo>
                <a:lnTo>
                  <a:pt x="1332" y="331"/>
                </a:lnTo>
                <a:lnTo>
                  <a:pt x="1331" y="324"/>
                </a:lnTo>
                <a:lnTo>
                  <a:pt x="1328" y="317"/>
                </a:lnTo>
                <a:lnTo>
                  <a:pt x="1323" y="309"/>
                </a:lnTo>
                <a:lnTo>
                  <a:pt x="1314" y="302"/>
                </a:lnTo>
                <a:lnTo>
                  <a:pt x="1303" y="297"/>
                </a:lnTo>
                <a:lnTo>
                  <a:pt x="1290" y="291"/>
                </a:lnTo>
                <a:lnTo>
                  <a:pt x="1272" y="289"/>
                </a:lnTo>
                <a:lnTo>
                  <a:pt x="1272" y="289"/>
                </a:lnTo>
                <a:lnTo>
                  <a:pt x="1261" y="287"/>
                </a:lnTo>
                <a:lnTo>
                  <a:pt x="1251" y="287"/>
                </a:lnTo>
                <a:lnTo>
                  <a:pt x="1241" y="289"/>
                </a:lnTo>
                <a:lnTo>
                  <a:pt x="1230" y="291"/>
                </a:lnTo>
                <a:lnTo>
                  <a:pt x="1208" y="298"/>
                </a:lnTo>
                <a:lnTo>
                  <a:pt x="1184" y="308"/>
                </a:lnTo>
                <a:lnTo>
                  <a:pt x="1161" y="321"/>
                </a:lnTo>
                <a:lnTo>
                  <a:pt x="1137" y="338"/>
                </a:lnTo>
                <a:lnTo>
                  <a:pt x="1112" y="358"/>
                </a:lnTo>
                <a:lnTo>
                  <a:pt x="1087" y="380"/>
                </a:lnTo>
                <a:lnTo>
                  <a:pt x="1087" y="380"/>
                </a:lnTo>
                <a:lnTo>
                  <a:pt x="1075" y="393"/>
                </a:lnTo>
                <a:lnTo>
                  <a:pt x="1064" y="405"/>
                </a:lnTo>
                <a:lnTo>
                  <a:pt x="1055" y="419"/>
                </a:lnTo>
                <a:lnTo>
                  <a:pt x="1046" y="432"/>
                </a:lnTo>
                <a:lnTo>
                  <a:pt x="1038" y="446"/>
                </a:lnTo>
                <a:lnTo>
                  <a:pt x="1031" y="460"/>
                </a:lnTo>
                <a:lnTo>
                  <a:pt x="1026" y="473"/>
                </a:lnTo>
                <a:lnTo>
                  <a:pt x="1022" y="487"/>
                </a:lnTo>
                <a:lnTo>
                  <a:pt x="1015" y="514"/>
                </a:lnTo>
                <a:lnTo>
                  <a:pt x="1012" y="542"/>
                </a:lnTo>
                <a:lnTo>
                  <a:pt x="1011" y="568"/>
                </a:lnTo>
                <a:lnTo>
                  <a:pt x="1014" y="591"/>
                </a:lnTo>
                <a:lnTo>
                  <a:pt x="1014" y="591"/>
                </a:lnTo>
                <a:lnTo>
                  <a:pt x="1019" y="628"/>
                </a:lnTo>
                <a:lnTo>
                  <a:pt x="1022" y="640"/>
                </a:lnTo>
                <a:lnTo>
                  <a:pt x="1024" y="650"/>
                </a:lnTo>
                <a:lnTo>
                  <a:pt x="1027" y="656"/>
                </a:lnTo>
                <a:lnTo>
                  <a:pt x="1031" y="661"/>
                </a:lnTo>
                <a:lnTo>
                  <a:pt x="1037" y="663"/>
                </a:lnTo>
                <a:lnTo>
                  <a:pt x="1042" y="665"/>
                </a:lnTo>
                <a:lnTo>
                  <a:pt x="1042" y="665"/>
                </a:lnTo>
                <a:lnTo>
                  <a:pt x="1052" y="663"/>
                </a:lnTo>
                <a:lnTo>
                  <a:pt x="1066" y="659"/>
                </a:lnTo>
                <a:lnTo>
                  <a:pt x="1098" y="644"/>
                </a:lnTo>
                <a:lnTo>
                  <a:pt x="1127" y="630"/>
                </a:lnTo>
                <a:lnTo>
                  <a:pt x="1139" y="624"/>
                </a:lnTo>
                <a:lnTo>
                  <a:pt x="1139" y="62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41751AD9-36B4-44B0-8D82-09BA1C232188}"/>
              </a:ext>
            </a:extLst>
          </p:cNvPr>
          <p:cNvSpPr>
            <a:spLocks/>
          </p:cNvSpPr>
          <p:nvPr/>
        </p:nvSpPr>
        <p:spPr bwMode="auto">
          <a:xfrm>
            <a:off x="6991351" y="992410"/>
            <a:ext cx="1881186" cy="2543556"/>
          </a:xfrm>
          <a:custGeom>
            <a:avLst/>
            <a:gdLst>
              <a:gd name="T0" fmla="*/ 569 w 1332"/>
              <a:gd name="T1" fmla="*/ 260 h 1801"/>
              <a:gd name="T2" fmla="*/ 503 w 1332"/>
              <a:gd name="T3" fmla="*/ 312 h 1801"/>
              <a:gd name="T4" fmla="*/ 384 w 1332"/>
              <a:gd name="T5" fmla="*/ 345 h 1801"/>
              <a:gd name="T6" fmla="*/ 256 w 1332"/>
              <a:gd name="T7" fmla="*/ 427 h 1801"/>
              <a:gd name="T8" fmla="*/ 115 w 1332"/>
              <a:gd name="T9" fmla="*/ 528 h 1801"/>
              <a:gd name="T10" fmla="*/ 89 w 1332"/>
              <a:gd name="T11" fmla="*/ 565 h 1801"/>
              <a:gd name="T12" fmla="*/ 55 w 1332"/>
              <a:gd name="T13" fmla="*/ 557 h 1801"/>
              <a:gd name="T14" fmla="*/ 1 w 1332"/>
              <a:gd name="T15" fmla="*/ 514 h 1801"/>
              <a:gd name="T16" fmla="*/ 105 w 1332"/>
              <a:gd name="T17" fmla="*/ 462 h 1801"/>
              <a:gd name="T18" fmla="*/ 186 w 1332"/>
              <a:gd name="T19" fmla="*/ 395 h 1801"/>
              <a:gd name="T20" fmla="*/ 213 w 1332"/>
              <a:gd name="T21" fmla="*/ 335 h 1801"/>
              <a:gd name="T22" fmla="*/ 232 w 1332"/>
              <a:gd name="T23" fmla="*/ 224 h 1801"/>
              <a:gd name="T24" fmla="*/ 276 w 1332"/>
              <a:gd name="T25" fmla="*/ 207 h 1801"/>
              <a:gd name="T26" fmla="*/ 301 w 1332"/>
              <a:gd name="T27" fmla="*/ 144 h 1801"/>
              <a:gd name="T28" fmla="*/ 376 w 1332"/>
              <a:gd name="T29" fmla="*/ 52 h 1801"/>
              <a:gd name="T30" fmla="*/ 517 w 1332"/>
              <a:gd name="T31" fmla="*/ 0 h 1801"/>
              <a:gd name="T32" fmla="*/ 619 w 1332"/>
              <a:gd name="T33" fmla="*/ 26 h 1801"/>
              <a:gd name="T34" fmla="*/ 712 w 1332"/>
              <a:gd name="T35" fmla="*/ 59 h 1801"/>
              <a:gd name="T36" fmla="*/ 745 w 1332"/>
              <a:gd name="T37" fmla="*/ 70 h 1801"/>
              <a:gd name="T38" fmla="*/ 839 w 1332"/>
              <a:gd name="T39" fmla="*/ 136 h 1801"/>
              <a:gd name="T40" fmla="*/ 875 w 1332"/>
              <a:gd name="T41" fmla="*/ 123 h 1801"/>
              <a:gd name="T42" fmla="*/ 930 w 1332"/>
              <a:gd name="T43" fmla="*/ 92 h 1801"/>
              <a:gd name="T44" fmla="*/ 982 w 1332"/>
              <a:gd name="T45" fmla="*/ 146 h 1801"/>
              <a:gd name="T46" fmla="*/ 1053 w 1332"/>
              <a:gd name="T47" fmla="*/ 335 h 1801"/>
              <a:gd name="T48" fmla="*/ 1017 w 1332"/>
              <a:gd name="T49" fmla="*/ 379 h 1801"/>
              <a:gd name="T50" fmla="*/ 1008 w 1332"/>
              <a:gd name="T51" fmla="*/ 408 h 1801"/>
              <a:gd name="T52" fmla="*/ 1004 w 1332"/>
              <a:gd name="T53" fmla="*/ 496 h 1801"/>
              <a:gd name="T54" fmla="*/ 989 w 1332"/>
              <a:gd name="T55" fmla="*/ 598 h 1801"/>
              <a:gd name="T56" fmla="*/ 971 w 1332"/>
              <a:gd name="T57" fmla="*/ 617 h 1801"/>
              <a:gd name="T58" fmla="*/ 1036 w 1332"/>
              <a:gd name="T59" fmla="*/ 732 h 1801"/>
              <a:gd name="T60" fmla="*/ 1168 w 1332"/>
              <a:gd name="T61" fmla="*/ 1045 h 1801"/>
              <a:gd name="T62" fmla="*/ 1252 w 1332"/>
              <a:gd name="T63" fmla="*/ 1181 h 1801"/>
              <a:gd name="T64" fmla="*/ 1325 w 1332"/>
              <a:gd name="T65" fmla="*/ 1448 h 1801"/>
              <a:gd name="T66" fmla="*/ 1325 w 1332"/>
              <a:gd name="T67" fmla="*/ 1619 h 1801"/>
              <a:gd name="T68" fmla="*/ 1266 w 1332"/>
              <a:gd name="T69" fmla="*/ 1773 h 1801"/>
              <a:gd name="T70" fmla="*/ 1184 w 1332"/>
              <a:gd name="T71" fmla="*/ 1801 h 1801"/>
              <a:gd name="T72" fmla="*/ 1095 w 1332"/>
              <a:gd name="T73" fmla="*/ 1783 h 1801"/>
              <a:gd name="T74" fmla="*/ 1049 w 1332"/>
              <a:gd name="T75" fmla="*/ 1721 h 1801"/>
              <a:gd name="T76" fmla="*/ 1053 w 1332"/>
              <a:gd name="T77" fmla="*/ 1638 h 1801"/>
              <a:gd name="T78" fmla="*/ 1109 w 1332"/>
              <a:gd name="T79" fmla="*/ 1582 h 1801"/>
              <a:gd name="T80" fmla="*/ 1164 w 1332"/>
              <a:gd name="T81" fmla="*/ 1597 h 1801"/>
              <a:gd name="T82" fmla="*/ 1184 w 1332"/>
              <a:gd name="T83" fmla="*/ 1645 h 1801"/>
              <a:gd name="T84" fmla="*/ 1134 w 1332"/>
              <a:gd name="T85" fmla="*/ 1616 h 1801"/>
              <a:gd name="T86" fmla="*/ 1110 w 1332"/>
              <a:gd name="T87" fmla="*/ 1654 h 1801"/>
              <a:gd name="T88" fmla="*/ 1127 w 1332"/>
              <a:gd name="T89" fmla="*/ 1717 h 1801"/>
              <a:gd name="T90" fmla="*/ 1168 w 1332"/>
              <a:gd name="T91" fmla="*/ 1720 h 1801"/>
              <a:gd name="T92" fmla="*/ 1240 w 1332"/>
              <a:gd name="T93" fmla="*/ 1638 h 1801"/>
              <a:gd name="T94" fmla="*/ 1261 w 1332"/>
              <a:gd name="T95" fmla="*/ 1555 h 1801"/>
              <a:gd name="T96" fmla="*/ 1196 w 1332"/>
              <a:gd name="T97" fmla="*/ 1395 h 1801"/>
              <a:gd name="T98" fmla="*/ 997 w 1332"/>
              <a:gd name="T99" fmla="*/ 989 h 1801"/>
              <a:gd name="T100" fmla="*/ 871 w 1332"/>
              <a:gd name="T101" fmla="*/ 808 h 1801"/>
              <a:gd name="T102" fmla="*/ 798 w 1332"/>
              <a:gd name="T103" fmla="*/ 759 h 1801"/>
              <a:gd name="T104" fmla="*/ 678 w 1332"/>
              <a:gd name="T105" fmla="*/ 753 h 1801"/>
              <a:gd name="T106" fmla="*/ 634 w 1332"/>
              <a:gd name="T107" fmla="*/ 688 h 1801"/>
              <a:gd name="T108" fmla="*/ 612 w 1332"/>
              <a:gd name="T109" fmla="*/ 483 h 1801"/>
              <a:gd name="T110" fmla="*/ 612 w 1332"/>
              <a:gd name="T111" fmla="*/ 429 h 1801"/>
              <a:gd name="T112" fmla="*/ 597 w 1332"/>
              <a:gd name="T113" fmla="*/ 394 h 1801"/>
              <a:gd name="T114" fmla="*/ 617 w 1332"/>
              <a:gd name="T115" fmla="*/ 316 h 1801"/>
              <a:gd name="T116" fmla="*/ 608 w 1332"/>
              <a:gd name="T117" fmla="*/ 25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2" h="1801">
                <a:moveTo>
                  <a:pt x="597" y="248"/>
                </a:moveTo>
                <a:lnTo>
                  <a:pt x="597" y="248"/>
                </a:lnTo>
                <a:lnTo>
                  <a:pt x="586" y="246"/>
                </a:lnTo>
                <a:lnTo>
                  <a:pt x="582" y="246"/>
                </a:lnTo>
                <a:lnTo>
                  <a:pt x="580" y="248"/>
                </a:lnTo>
                <a:lnTo>
                  <a:pt x="574" y="253"/>
                </a:lnTo>
                <a:lnTo>
                  <a:pt x="569" y="260"/>
                </a:lnTo>
                <a:lnTo>
                  <a:pt x="563" y="270"/>
                </a:lnTo>
                <a:lnTo>
                  <a:pt x="555" y="279"/>
                </a:lnTo>
                <a:lnTo>
                  <a:pt x="545" y="289"/>
                </a:lnTo>
                <a:lnTo>
                  <a:pt x="532" y="298"/>
                </a:lnTo>
                <a:lnTo>
                  <a:pt x="532" y="298"/>
                </a:lnTo>
                <a:lnTo>
                  <a:pt x="517" y="306"/>
                </a:lnTo>
                <a:lnTo>
                  <a:pt x="503" y="312"/>
                </a:lnTo>
                <a:lnTo>
                  <a:pt x="491" y="316"/>
                </a:lnTo>
                <a:lnTo>
                  <a:pt x="480" y="317"/>
                </a:lnTo>
                <a:lnTo>
                  <a:pt x="455" y="323"/>
                </a:lnTo>
                <a:lnTo>
                  <a:pt x="439" y="326"/>
                </a:lnTo>
                <a:lnTo>
                  <a:pt x="421" y="332"/>
                </a:lnTo>
                <a:lnTo>
                  <a:pt x="421" y="332"/>
                </a:lnTo>
                <a:lnTo>
                  <a:pt x="384" y="345"/>
                </a:lnTo>
                <a:lnTo>
                  <a:pt x="368" y="352"/>
                </a:lnTo>
                <a:lnTo>
                  <a:pt x="353" y="360"/>
                </a:lnTo>
                <a:lnTo>
                  <a:pt x="338" y="368"/>
                </a:lnTo>
                <a:lnTo>
                  <a:pt x="321" y="379"/>
                </a:lnTo>
                <a:lnTo>
                  <a:pt x="280" y="409"/>
                </a:lnTo>
                <a:lnTo>
                  <a:pt x="280" y="409"/>
                </a:lnTo>
                <a:lnTo>
                  <a:pt x="256" y="427"/>
                </a:lnTo>
                <a:lnTo>
                  <a:pt x="228" y="446"/>
                </a:lnTo>
                <a:lnTo>
                  <a:pt x="175" y="480"/>
                </a:lnTo>
                <a:lnTo>
                  <a:pt x="152" y="495"/>
                </a:lnTo>
                <a:lnTo>
                  <a:pt x="132" y="507"/>
                </a:lnTo>
                <a:lnTo>
                  <a:pt x="120" y="518"/>
                </a:lnTo>
                <a:lnTo>
                  <a:pt x="116" y="524"/>
                </a:lnTo>
                <a:lnTo>
                  <a:pt x="115" y="528"/>
                </a:lnTo>
                <a:lnTo>
                  <a:pt x="115" y="528"/>
                </a:lnTo>
                <a:lnTo>
                  <a:pt x="112" y="535"/>
                </a:lnTo>
                <a:lnTo>
                  <a:pt x="108" y="544"/>
                </a:lnTo>
                <a:lnTo>
                  <a:pt x="104" y="553"/>
                </a:lnTo>
                <a:lnTo>
                  <a:pt x="97" y="561"/>
                </a:lnTo>
                <a:lnTo>
                  <a:pt x="93" y="563"/>
                </a:lnTo>
                <a:lnTo>
                  <a:pt x="89" y="565"/>
                </a:lnTo>
                <a:lnTo>
                  <a:pt x="85" y="566"/>
                </a:lnTo>
                <a:lnTo>
                  <a:pt x="79" y="568"/>
                </a:lnTo>
                <a:lnTo>
                  <a:pt x="74" y="566"/>
                </a:lnTo>
                <a:lnTo>
                  <a:pt x="68" y="565"/>
                </a:lnTo>
                <a:lnTo>
                  <a:pt x="61" y="562"/>
                </a:lnTo>
                <a:lnTo>
                  <a:pt x="55" y="557"/>
                </a:lnTo>
                <a:lnTo>
                  <a:pt x="55" y="557"/>
                </a:lnTo>
                <a:lnTo>
                  <a:pt x="41" y="547"/>
                </a:lnTo>
                <a:lnTo>
                  <a:pt x="29" y="539"/>
                </a:lnTo>
                <a:lnTo>
                  <a:pt x="8" y="527"/>
                </a:lnTo>
                <a:lnTo>
                  <a:pt x="3" y="522"/>
                </a:lnTo>
                <a:lnTo>
                  <a:pt x="1" y="520"/>
                </a:lnTo>
                <a:lnTo>
                  <a:pt x="0" y="517"/>
                </a:lnTo>
                <a:lnTo>
                  <a:pt x="1" y="514"/>
                </a:lnTo>
                <a:lnTo>
                  <a:pt x="3" y="512"/>
                </a:lnTo>
                <a:lnTo>
                  <a:pt x="11" y="505"/>
                </a:lnTo>
                <a:lnTo>
                  <a:pt x="11" y="505"/>
                </a:lnTo>
                <a:lnTo>
                  <a:pt x="24" y="498"/>
                </a:lnTo>
                <a:lnTo>
                  <a:pt x="42" y="491"/>
                </a:lnTo>
                <a:lnTo>
                  <a:pt x="83" y="473"/>
                </a:lnTo>
                <a:lnTo>
                  <a:pt x="105" y="462"/>
                </a:lnTo>
                <a:lnTo>
                  <a:pt x="127" y="451"/>
                </a:lnTo>
                <a:lnTo>
                  <a:pt x="146" y="439"/>
                </a:lnTo>
                <a:lnTo>
                  <a:pt x="154" y="431"/>
                </a:lnTo>
                <a:lnTo>
                  <a:pt x="163" y="424"/>
                </a:lnTo>
                <a:lnTo>
                  <a:pt x="163" y="424"/>
                </a:lnTo>
                <a:lnTo>
                  <a:pt x="175" y="409"/>
                </a:lnTo>
                <a:lnTo>
                  <a:pt x="186" y="395"/>
                </a:lnTo>
                <a:lnTo>
                  <a:pt x="195" y="382"/>
                </a:lnTo>
                <a:lnTo>
                  <a:pt x="202" y="369"/>
                </a:lnTo>
                <a:lnTo>
                  <a:pt x="208" y="357"/>
                </a:lnTo>
                <a:lnTo>
                  <a:pt x="210" y="349"/>
                </a:lnTo>
                <a:lnTo>
                  <a:pt x="213" y="341"/>
                </a:lnTo>
                <a:lnTo>
                  <a:pt x="213" y="335"/>
                </a:lnTo>
                <a:lnTo>
                  <a:pt x="213" y="335"/>
                </a:lnTo>
                <a:lnTo>
                  <a:pt x="213" y="317"/>
                </a:lnTo>
                <a:lnTo>
                  <a:pt x="215" y="286"/>
                </a:lnTo>
                <a:lnTo>
                  <a:pt x="217" y="268"/>
                </a:lnTo>
                <a:lnTo>
                  <a:pt x="220" y="252"/>
                </a:lnTo>
                <a:lnTo>
                  <a:pt x="225" y="237"/>
                </a:lnTo>
                <a:lnTo>
                  <a:pt x="228" y="230"/>
                </a:lnTo>
                <a:lnTo>
                  <a:pt x="232" y="224"/>
                </a:lnTo>
                <a:lnTo>
                  <a:pt x="232" y="224"/>
                </a:lnTo>
                <a:lnTo>
                  <a:pt x="241" y="218"/>
                </a:lnTo>
                <a:lnTo>
                  <a:pt x="249" y="213"/>
                </a:lnTo>
                <a:lnTo>
                  <a:pt x="257" y="212"/>
                </a:lnTo>
                <a:lnTo>
                  <a:pt x="264" y="211"/>
                </a:lnTo>
                <a:lnTo>
                  <a:pt x="271" y="209"/>
                </a:lnTo>
                <a:lnTo>
                  <a:pt x="276" y="207"/>
                </a:lnTo>
                <a:lnTo>
                  <a:pt x="279" y="205"/>
                </a:lnTo>
                <a:lnTo>
                  <a:pt x="280" y="201"/>
                </a:lnTo>
                <a:lnTo>
                  <a:pt x="284" y="192"/>
                </a:lnTo>
                <a:lnTo>
                  <a:pt x="284" y="192"/>
                </a:lnTo>
                <a:lnTo>
                  <a:pt x="287" y="178"/>
                </a:lnTo>
                <a:lnTo>
                  <a:pt x="294" y="162"/>
                </a:lnTo>
                <a:lnTo>
                  <a:pt x="301" y="144"/>
                </a:lnTo>
                <a:lnTo>
                  <a:pt x="310" y="125"/>
                </a:lnTo>
                <a:lnTo>
                  <a:pt x="323" y="105"/>
                </a:lnTo>
                <a:lnTo>
                  <a:pt x="338" y="86"/>
                </a:lnTo>
                <a:lnTo>
                  <a:pt x="355" y="67"/>
                </a:lnTo>
                <a:lnTo>
                  <a:pt x="365" y="59"/>
                </a:lnTo>
                <a:lnTo>
                  <a:pt x="376" y="52"/>
                </a:lnTo>
                <a:lnTo>
                  <a:pt x="376" y="52"/>
                </a:lnTo>
                <a:lnTo>
                  <a:pt x="398" y="37"/>
                </a:lnTo>
                <a:lnTo>
                  <a:pt x="420" y="26"/>
                </a:lnTo>
                <a:lnTo>
                  <a:pt x="442" y="18"/>
                </a:lnTo>
                <a:lnTo>
                  <a:pt x="462" y="10"/>
                </a:lnTo>
                <a:lnTo>
                  <a:pt x="481" y="6"/>
                </a:lnTo>
                <a:lnTo>
                  <a:pt x="500" y="2"/>
                </a:lnTo>
                <a:lnTo>
                  <a:pt x="517" y="0"/>
                </a:lnTo>
                <a:lnTo>
                  <a:pt x="532" y="0"/>
                </a:lnTo>
                <a:lnTo>
                  <a:pt x="532" y="0"/>
                </a:lnTo>
                <a:lnTo>
                  <a:pt x="552" y="0"/>
                </a:lnTo>
                <a:lnTo>
                  <a:pt x="561" y="2"/>
                </a:lnTo>
                <a:lnTo>
                  <a:pt x="569" y="4"/>
                </a:lnTo>
                <a:lnTo>
                  <a:pt x="588" y="12"/>
                </a:lnTo>
                <a:lnTo>
                  <a:pt x="619" y="26"/>
                </a:lnTo>
                <a:lnTo>
                  <a:pt x="619" y="26"/>
                </a:lnTo>
                <a:lnTo>
                  <a:pt x="658" y="38"/>
                </a:lnTo>
                <a:lnTo>
                  <a:pt x="685" y="48"/>
                </a:lnTo>
                <a:lnTo>
                  <a:pt x="704" y="53"/>
                </a:lnTo>
                <a:lnTo>
                  <a:pt x="710" y="56"/>
                </a:lnTo>
                <a:lnTo>
                  <a:pt x="712" y="59"/>
                </a:lnTo>
                <a:lnTo>
                  <a:pt x="712" y="59"/>
                </a:lnTo>
                <a:lnTo>
                  <a:pt x="714" y="60"/>
                </a:lnTo>
                <a:lnTo>
                  <a:pt x="714" y="59"/>
                </a:lnTo>
                <a:lnTo>
                  <a:pt x="715" y="58"/>
                </a:lnTo>
                <a:lnTo>
                  <a:pt x="718" y="58"/>
                </a:lnTo>
                <a:lnTo>
                  <a:pt x="723" y="59"/>
                </a:lnTo>
                <a:lnTo>
                  <a:pt x="733" y="62"/>
                </a:lnTo>
                <a:lnTo>
                  <a:pt x="745" y="70"/>
                </a:lnTo>
                <a:lnTo>
                  <a:pt x="745" y="70"/>
                </a:lnTo>
                <a:lnTo>
                  <a:pt x="760" y="81"/>
                </a:lnTo>
                <a:lnTo>
                  <a:pt x="777" y="92"/>
                </a:lnTo>
                <a:lnTo>
                  <a:pt x="807" y="115"/>
                </a:lnTo>
                <a:lnTo>
                  <a:pt x="820" y="126"/>
                </a:lnTo>
                <a:lnTo>
                  <a:pt x="834" y="133"/>
                </a:lnTo>
                <a:lnTo>
                  <a:pt x="839" y="136"/>
                </a:lnTo>
                <a:lnTo>
                  <a:pt x="846" y="137"/>
                </a:lnTo>
                <a:lnTo>
                  <a:pt x="850" y="137"/>
                </a:lnTo>
                <a:lnTo>
                  <a:pt x="856" y="137"/>
                </a:lnTo>
                <a:lnTo>
                  <a:pt x="856" y="137"/>
                </a:lnTo>
                <a:lnTo>
                  <a:pt x="861" y="134"/>
                </a:lnTo>
                <a:lnTo>
                  <a:pt x="865" y="131"/>
                </a:lnTo>
                <a:lnTo>
                  <a:pt x="875" y="123"/>
                </a:lnTo>
                <a:lnTo>
                  <a:pt x="883" y="112"/>
                </a:lnTo>
                <a:lnTo>
                  <a:pt x="894" y="103"/>
                </a:lnTo>
                <a:lnTo>
                  <a:pt x="904" y="95"/>
                </a:lnTo>
                <a:lnTo>
                  <a:pt x="909" y="92"/>
                </a:lnTo>
                <a:lnTo>
                  <a:pt x="916" y="90"/>
                </a:lnTo>
                <a:lnTo>
                  <a:pt x="923" y="90"/>
                </a:lnTo>
                <a:lnTo>
                  <a:pt x="930" y="92"/>
                </a:lnTo>
                <a:lnTo>
                  <a:pt x="937" y="95"/>
                </a:lnTo>
                <a:lnTo>
                  <a:pt x="945" y="100"/>
                </a:lnTo>
                <a:lnTo>
                  <a:pt x="945" y="100"/>
                </a:lnTo>
                <a:lnTo>
                  <a:pt x="953" y="107"/>
                </a:lnTo>
                <a:lnTo>
                  <a:pt x="963" y="118"/>
                </a:lnTo>
                <a:lnTo>
                  <a:pt x="972" y="131"/>
                </a:lnTo>
                <a:lnTo>
                  <a:pt x="982" y="146"/>
                </a:lnTo>
                <a:lnTo>
                  <a:pt x="1001" y="182"/>
                </a:lnTo>
                <a:lnTo>
                  <a:pt x="1019" y="222"/>
                </a:lnTo>
                <a:lnTo>
                  <a:pt x="1035" y="260"/>
                </a:lnTo>
                <a:lnTo>
                  <a:pt x="1046" y="295"/>
                </a:lnTo>
                <a:lnTo>
                  <a:pt x="1050" y="311"/>
                </a:lnTo>
                <a:lnTo>
                  <a:pt x="1053" y="324"/>
                </a:lnTo>
                <a:lnTo>
                  <a:pt x="1053" y="335"/>
                </a:lnTo>
                <a:lnTo>
                  <a:pt x="1051" y="343"/>
                </a:lnTo>
                <a:lnTo>
                  <a:pt x="1051" y="343"/>
                </a:lnTo>
                <a:lnTo>
                  <a:pt x="1047" y="354"/>
                </a:lnTo>
                <a:lnTo>
                  <a:pt x="1041" y="364"/>
                </a:lnTo>
                <a:lnTo>
                  <a:pt x="1032" y="371"/>
                </a:lnTo>
                <a:lnTo>
                  <a:pt x="1024" y="376"/>
                </a:lnTo>
                <a:lnTo>
                  <a:pt x="1017" y="379"/>
                </a:lnTo>
                <a:lnTo>
                  <a:pt x="1010" y="382"/>
                </a:lnTo>
                <a:lnTo>
                  <a:pt x="999" y="383"/>
                </a:lnTo>
                <a:lnTo>
                  <a:pt x="999" y="383"/>
                </a:lnTo>
                <a:lnTo>
                  <a:pt x="999" y="384"/>
                </a:lnTo>
                <a:lnTo>
                  <a:pt x="999" y="386"/>
                </a:lnTo>
                <a:lnTo>
                  <a:pt x="1001" y="390"/>
                </a:lnTo>
                <a:lnTo>
                  <a:pt x="1008" y="408"/>
                </a:lnTo>
                <a:lnTo>
                  <a:pt x="1010" y="420"/>
                </a:lnTo>
                <a:lnTo>
                  <a:pt x="1013" y="434"/>
                </a:lnTo>
                <a:lnTo>
                  <a:pt x="1013" y="449"/>
                </a:lnTo>
                <a:lnTo>
                  <a:pt x="1013" y="457"/>
                </a:lnTo>
                <a:lnTo>
                  <a:pt x="1012" y="465"/>
                </a:lnTo>
                <a:lnTo>
                  <a:pt x="1012" y="465"/>
                </a:lnTo>
                <a:lnTo>
                  <a:pt x="1004" y="496"/>
                </a:lnTo>
                <a:lnTo>
                  <a:pt x="998" y="527"/>
                </a:lnTo>
                <a:lnTo>
                  <a:pt x="994" y="555"/>
                </a:lnTo>
                <a:lnTo>
                  <a:pt x="993" y="583"/>
                </a:lnTo>
                <a:lnTo>
                  <a:pt x="993" y="583"/>
                </a:lnTo>
                <a:lnTo>
                  <a:pt x="993" y="589"/>
                </a:lnTo>
                <a:lnTo>
                  <a:pt x="991" y="594"/>
                </a:lnTo>
                <a:lnTo>
                  <a:pt x="989" y="598"/>
                </a:lnTo>
                <a:lnTo>
                  <a:pt x="986" y="600"/>
                </a:lnTo>
                <a:lnTo>
                  <a:pt x="979" y="603"/>
                </a:lnTo>
                <a:lnTo>
                  <a:pt x="974" y="606"/>
                </a:lnTo>
                <a:lnTo>
                  <a:pt x="971" y="609"/>
                </a:lnTo>
                <a:lnTo>
                  <a:pt x="969" y="610"/>
                </a:lnTo>
                <a:lnTo>
                  <a:pt x="969" y="613"/>
                </a:lnTo>
                <a:lnTo>
                  <a:pt x="971" y="617"/>
                </a:lnTo>
                <a:lnTo>
                  <a:pt x="978" y="629"/>
                </a:lnTo>
                <a:lnTo>
                  <a:pt x="993" y="650"/>
                </a:lnTo>
                <a:lnTo>
                  <a:pt x="993" y="650"/>
                </a:lnTo>
                <a:lnTo>
                  <a:pt x="1002" y="663"/>
                </a:lnTo>
                <a:lnTo>
                  <a:pt x="1013" y="682"/>
                </a:lnTo>
                <a:lnTo>
                  <a:pt x="1024" y="706"/>
                </a:lnTo>
                <a:lnTo>
                  <a:pt x="1036" y="732"/>
                </a:lnTo>
                <a:lnTo>
                  <a:pt x="1060" y="793"/>
                </a:lnTo>
                <a:lnTo>
                  <a:pt x="1086" y="860"/>
                </a:lnTo>
                <a:lnTo>
                  <a:pt x="1113" y="927"/>
                </a:lnTo>
                <a:lnTo>
                  <a:pt x="1127" y="960"/>
                </a:lnTo>
                <a:lnTo>
                  <a:pt x="1140" y="991"/>
                </a:lnTo>
                <a:lnTo>
                  <a:pt x="1154" y="1020"/>
                </a:lnTo>
                <a:lnTo>
                  <a:pt x="1168" y="1045"/>
                </a:lnTo>
                <a:lnTo>
                  <a:pt x="1181" y="1067"/>
                </a:lnTo>
                <a:lnTo>
                  <a:pt x="1196" y="1084"/>
                </a:lnTo>
                <a:lnTo>
                  <a:pt x="1196" y="1084"/>
                </a:lnTo>
                <a:lnTo>
                  <a:pt x="1210" y="1102"/>
                </a:lnTo>
                <a:lnTo>
                  <a:pt x="1224" y="1125"/>
                </a:lnTo>
                <a:lnTo>
                  <a:pt x="1237" y="1151"/>
                </a:lnTo>
                <a:lnTo>
                  <a:pt x="1252" y="1181"/>
                </a:lnTo>
                <a:lnTo>
                  <a:pt x="1265" y="1216"/>
                </a:lnTo>
                <a:lnTo>
                  <a:pt x="1278" y="1251"/>
                </a:lnTo>
                <a:lnTo>
                  <a:pt x="1289" y="1289"/>
                </a:lnTo>
                <a:lnTo>
                  <a:pt x="1300" y="1328"/>
                </a:lnTo>
                <a:lnTo>
                  <a:pt x="1310" y="1369"/>
                </a:lnTo>
                <a:lnTo>
                  <a:pt x="1318" y="1408"/>
                </a:lnTo>
                <a:lnTo>
                  <a:pt x="1325" y="1448"/>
                </a:lnTo>
                <a:lnTo>
                  <a:pt x="1329" y="1486"/>
                </a:lnTo>
                <a:lnTo>
                  <a:pt x="1332" y="1523"/>
                </a:lnTo>
                <a:lnTo>
                  <a:pt x="1332" y="1559"/>
                </a:lnTo>
                <a:lnTo>
                  <a:pt x="1330" y="1590"/>
                </a:lnTo>
                <a:lnTo>
                  <a:pt x="1328" y="1605"/>
                </a:lnTo>
                <a:lnTo>
                  <a:pt x="1325" y="1619"/>
                </a:lnTo>
                <a:lnTo>
                  <a:pt x="1325" y="1619"/>
                </a:lnTo>
                <a:lnTo>
                  <a:pt x="1313" y="1668"/>
                </a:lnTo>
                <a:lnTo>
                  <a:pt x="1300" y="1708"/>
                </a:lnTo>
                <a:lnTo>
                  <a:pt x="1295" y="1726"/>
                </a:lnTo>
                <a:lnTo>
                  <a:pt x="1288" y="1739"/>
                </a:lnTo>
                <a:lnTo>
                  <a:pt x="1281" y="1753"/>
                </a:lnTo>
                <a:lnTo>
                  <a:pt x="1274" y="1764"/>
                </a:lnTo>
                <a:lnTo>
                  <a:pt x="1266" y="1773"/>
                </a:lnTo>
                <a:lnTo>
                  <a:pt x="1258" y="1780"/>
                </a:lnTo>
                <a:lnTo>
                  <a:pt x="1248" y="1787"/>
                </a:lnTo>
                <a:lnTo>
                  <a:pt x="1237" y="1793"/>
                </a:lnTo>
                <a:lnTo>
                  <a:pt x="1226" y="1795"/>
                </a:lnTo>
                <a:lnTo>
                  <a:pt x="1214" y="1798"/>
                </a:lnTo>
                <a:lnTo>
                  <a:pt x="1201" y="1799"/>
                </a:lnTo>
                <a:lnTo>
                  <a:pt x="1184" y="1801"/>
                </a:lnTo>
                <a:lnTo>
                  <a:pt x="1184" y="1801"/>
                </a:lnTo>
                <a:lnTo>
                  <a:pt x="1154" y="1799"/>
                </a:lnTo>
                <a:lnTo>
                  <a:pt x="1140" y="1797"/>
                </a:lnTo>
                <a:lnTo>
                  <a:pt x="1128" y="1795"/>
                </a:lnTo>
                <a:lnTo>
                  <a:pt x="1116" y="1791"/>
                </a:lnTo>
                <a:lnTo>
                  <a:pt x="1105" y="1787"/>
                </a:lnTo>
                <a:lnTo>
                  <a:pt x="1095" y="1783"/>
                </a:lnTo>
                <a:lnTo>
                  <a:pt x="1086" y="1778"/>
                </a:lnTo>
                <a:lnTo>
                  <a:pt x="1077" y="1771"/>
                </a:lnTo>
                <a:lnTo>
                  <a:pt x="1069" y="1762"/>
                </a:lnTo>
                <a:lnTo>
                  <a:pt x="1064" y="1754"/>
                </a:lnTo>
                <a:lnTo>
                  <a:pt x="1057" y="1745"/>
                </a:lnTo>
                <a:lnTo>
                  <a:pt x="1053" y="1734"/>
                </a:lnTo>
                <a:lnTo>
                  <a:pt x="1049" y="1721"/>
                </a:lnTo>
                <a:lnTo>
                  <a:pt x="1046" y="1708"/>
                </a:lnTo>
                <a:lnTo>
                  <a:pt x="1045" y="1693"/>
                </a:lnTo>
                <a:lnTo>
                  <a:pt x="1045" y="1693"/>
                </a:lnTo>
                <a:lnTo>
                  <a:pt x="1045" y="1678"/>
                </a:lnTo>
                <a:lnTo>
                  <a:pt x="1046" y="1664"/>
                </a:lnTo>
                <a:lnTo>
                  <a:pt x="1049" y="1650"/>
                </a:lnTo>
                <a:lnTo>
                  <a:pt x="1053" y="1638"/>
                </a:lnTo>
                <a:lnTo>
                  <a:pt x="1058" y="1626"/>
                </a:lnTo>
                <a:lnTo>
                  <a:pt x="1065" y="1616"/>
                </a:lnTo>
                <a:lnTo>
                  <a:pt x="1073" y="1607"/>
                </a:lnTo>
                <a:lnTo>
                  <a:pt x="1082" y="1598"/>
                </a:lnTo>
                <a:lnTo>
                  <a:pt x="1090" y="1592"/>
                </a:lnTo>
                <a:lnTo>
                  <a:pt x="1099" y="1586"/>
                </a:lnTo>
                <a:lnTo>
                  <a:pt x="1109" y="1582"/>
                </a:lnTo>
                <a:lnTo>
                  <a:pt x="1118" y="1579"/>
                </a:lnTo>
                <a:lnTo>
                  <a:pt x="1127" y="1578"/>
                </a:lnTo>
                <a:lnTo>
                  <a:pt x="1136" y="1579"/>
                </a:lnTo>
                <a:lnTo>
                  <a:pt x="1144" y="1582"/>
                </a:lnTo>
                <a:lnTo>
                  <a:pt x="1151" y="1586"/>
                </a:lnTo>
                <a:lnTo>
                  <a:pt x="1151" y="1586"/>
                </a:lnTo>
                <a:lnTo>
                  <a:pt x="1164" y="1597"/>
                </a:lnTo>
                <a:lnTo>
                  <a:pt x="1173" y="1608"/>
                </a:lnTo>
                <a:lnTo>
                  <a:pt x="1181" y="1618"/>
                </a:lnTo>
                <a:lnTo>
                  <a:pt x="1185" y="1627"/>
                </a:lnTo>
                <a:lnTo>
                  <a:pt x="1188" y="1634"/>
                </a:lnTo>
                <a:lnTo>
                  <a:pt x="1190" y="1639"/>
                </a:lnTo>
                <a:lnTo>
                  <a:pt x="1188" y="1644"/>
                </a:lnTo>
                <a:lnTo>
                  <a:pt x="1184" y="1645"/>
                </a:lnTo>
                <a:lnTo>
                  <a:pt x="1184" y="1645"/>
                </a:lnTo>
                <a:lnTo>
                  <a:pt x="1179" y="1644"/>
                </a:lnTo>
                <a:lnTo>
                  <a:pt x="1172" y="1638"/>
                </a:lnTo>
                <a:lnTo>
                  <a:pt x="1153" y="1623"/>
                </a:lnTo>
                <a:lnTo>
                  <a:pt x="1143" y="1618"/>
                </a:lnTo>
                <a:lnTo>
                  <a:pt x="1138" y="1616"/>
                </a:lnTo>
                <a:lnTo>
                  <a:pt x="1134" y="1616"/>
                </a:lnTo>
                <a:lnTo>
                  <a:pt x="1129" y="1616"/>
                </a:lnTo>
                <a:lnTo>
                  <a:pt x="1125" y="1618"/>
                </a:lnTo>
                <a:lnTo>
                  <a:pt x="1121" y="1622"/>
                </a:lnTo>
                <a:lnTo>
                  <a:pt x="1118" y="1627"/>
                </a:lnTo>
                <a:lnTo>
                  <a:pt x="1118" y="1627"/>
                </a:lnTo>
                <a:lnTo>
                  <a:pt x="1113" y="1639"/>
                </a:lnTo>
                <a:lnTo>
                  <a:pt x="1110" y="1654"/>
                </a:lnTo>
                <a:lnTo>
                  <a:pt x="1108" y="1670"/>
                </a:lnTo>
                <a:lnTo>
                  <a:pt x="1109" y="1685"/>
                </a:lnTo>
                <a:lnTo>
                  <a:pt x="1112" y="1698"/>
                </a:lnTo>
                <a:lnTo>
                  <a:pt x="1114" y="1704"/>
                </a:lnTo>
                <a:lnTo>
                  <a:pt x="1117" y="1709"/>
                </a:lnTo>
                <a:lnTo>
                  <a:pt x="1123" y="1713"/>
                </a:lnTo>
                <a:lnTo>
                  <a:pt x="1127" y="1717"/>
                </a:lnTo>
                <a:lnTo>
                  <a:pt x="1134" y="1720"/>
                </a:lnTo>
                <a:lnTo>
                  <a:pt x="1140" y="1723"/>
                </a:lnTo>
                <a:lnTo>
                  <a:pt x="1140" y="1723"/>
                </a:lnTo>
                <a:lnTo>
                  <a:pt x="1147" y="1723"/>
                </a:lnTo>
                <a:lnTo>
                  <a:pt x="1154" y="1723"/>
                </a:lnTo>
                <a:lnTo>
                  <a:pt x="1161" y="1723"/>
                </a:lnTo>
                <a:lnTo>
                  <a:pt x="1168" y="1720"/>
                </a:lnTo>
                <a:lnTo>
                  <a:pt x="1179" y="1715"/>
                </a:lnTo>
                <a:lnTo>
                  <a:pt x="1188" y="1705"/>
                </a:lnTo>
                <a:lnTo>
                  <a:pt x="1199" y="1694"/>
                </a:lnTo>
                <a:lnTo>
                  <a:pt x="1209" y="1682"/>
                </a:lnTo>
                <a:lnTo>
                  <a:pt x="1229" y="1653"/>
                </a:lnTo>
                <a:lnTo>
                  <a:pt x="1229" y="1653"/>
                </a:lnTo>
                <a:lnTo>
                  <a:pt x="1240" y="1638"/>
                </a:lnTo>
                <a:lnTo>
                  <a:pt x="1251" y="1623"/>
                </a:lnTo>
                <a:lnTo>
                  <a:pt x="1257" y="1616"/>
                </a:lnTo>
                <a:lnTo>
                  <a:pt x="1259" y="1607"/>
                </a:lnTo>
                <a:lnTo>
                  <a:pt x="1262" y="1596"/>
                </a:lnTo>
                <a:lnTo>
                  <a:pt x="1263" y="1585"/>
                </a:lnTo>
                <a:lnTo>
                  <a:pt x="1263" y="1571"/>
                </a:lnTo>
                <a:lnTo>
                  <a:pt x="1261" y="1555"/>
                </a:lnTo>
                <a:lnTo>
                  <a:pt x="1257" y="1536"/>
                </a:lnTo>
                <a:lnTo>
                  <a:pt x="1250" y="1515"/>
                </a:lnTo>
                <a:lnTo>
                  <a:pt x="1242" y="1490"/>
                </a:lnTo>
                <a:lnTo>
                  <a:pt x="1229" y="1462"/>
                </a:lnTo>
                <a:lnTo>
                  <a:pt x="1214" y="1430"/>
                </a:lnTo>
                <a:lnTo>
                  <a:pt x="1196" y="1395"/>
                </a:lnTo>
                <a:lnTo>
                  <a:pt x="1196" y="1395"/>
                </a:lnTo>
                <a:lnTo>
                  <a:pt x="1158" y="1321"/>
                </a:lnTo>
                <a:lnTo>
                  <a:pt x="1127" y="1255"/>
                </a:lnTo>
                <a:lnTo>
                  <a:pt x="1073" y="1142"/>
                </a:lnTo>
                <a:lnTo>
                  <a:pt x="1053" y="1094"/>
                </a:lnTo>
                <a:lnTo>
                  <a:pt x="1032" y="1053"/>
                </a:lnTo>
                <a:lnTo>
                  <a:pt x="1015" y="1017"/>
                </a:lnTo>
                <a:lnTo>
                  <a:pt x="997" y="989"/>
                </a:lnTo>
                <a:lnTo>
                  <a:pt x="997" y="989"/>
                </a:lnTo>
                <a:lnTo>
                  <a:pt x="960" y="938"/>
                </a:lnTo>
                <a:lnTo>
                  <a:pt x="924" y="890"/>
                </a:lnTo>
                <a:lnTo>
                  <a:pt x="908" y="867"/>
                </a:lnTo>
                <a:lnTo>
                  <a:pt x="893" y="846"/>
                </a:lnTo>
                <a:lnTo>
                  <a:pt x="881" y="826"/>
                </a:lnTo>
                <a:lnTo>
                  <a:pt x="871" y="808"/>
                </a:lnTo>
                <a:lnTo>
                  <a:pt x="871" y="808"/>
                </a:lnTo>
                <a:lnTo>
                  <a:pt x="857" y="778"/>
                </a:lnTo>
                <a:lnTo>
                  <a:pt x="849" y="759"/>
                </a:lnTo>
                <a:lnTo>
                  <a:pt x="845" y="745"/>
                </a:lnTo>
                <a:lnTo>
                  <a:pt x="845" y="745"/>
                </a:lnTo>
                <a:lnTo>
                  <a:pt x="823" y="752"/>
                </a:lnTo>
                <a:lnTo>
                  <a:pt x="798" y="759"/>
                </a:lnTo>
                <a:lnTo>
                  <a:pt x="768" y="764"/>
                </a:lnTo>
                <a:lnTo>
                  <a:pt x="753" y="766"/>
                </a:lnTo>
                <a:lnTo>
                  <a:pt x="737" y="767"/>
                </a:lnTo>
                <a:lnTo>
                  <a:pt x="722" y="766"/>
                </a:lnTo>
                <a:lnTo>
                  <a:pt x="707" y="763"/>
                </a:lnTo>
                <a:lnTo>
                  <a:pt x="692" y="759"/>
                </a:lnTo>
                <a:lnTo>
                  <a:pt x="678" y="753"/>
                </a:lnTo>
                <a:lnTo>
                  <a:pt x="667" y="745"/>
                </a:lnTo>
                <a:lnTo>
                  <a:pt x="662" y="740"/>
                </a:lnTo>
                <a:lnTo>
                  <a:pt x="656" y="734"/>
                </a:lnTo>
                <a:lnTo>
                  <a:pt x="656" y="734"/>
                </a:lnTo>
                <a:lnTo>
                  <a:pt x="648" y="721"/>
                </a:lnTo>
                <a:lnTo>
                  <a:pt x="641" y="704"/>
                </a:lnTo>
                <a:lnTo>
                  <a:pt x="634" y="688"/>
                </a:lnTo>
                <a:lnTo>
                  <a:pt x="629" y="669"/>
                </a:lnTo>
                <a:lnTo>
                  <a:pt x="623" y="648"/>
                </a:lnTo>
                <a:lnTo>
                  <a:pt x="619" y="628"/>
                </a:lnTo>
                <a:lnTo>
                  <a:pt x="614" y="587"/>
                </a:lnTo>
                <a:lnTo>
                  <a:pt x="611" y="547"/>
                </a:lnTo>
                <a:lnTo>
                  <a:pt x="611" y="512"/>
                </a:lnTo>
                <a:lnTo>
                  <a:pt x="612" y="483"/>
                </a:lnTo>
                <a:lnTo>
                  <a:pt x="614" y="472"/>
                </a:lnTo>
                <a:lnTo>
                  <a:pt x="617" y="465"/>
                </a:lnTo>
                <a:lnTo>
                  <a:pt x="617" y="465"/>
                </a:lnTo>
                <a:lnTo>
                  <a:pt x="619" y="453"/>
                </a:lnTo>
                <a:lnTo>
                  <a:pt x="618" y="445"/>
                </a:lnTo>
                <a:lnTo>
                  <a:pt x="617" y="436"/>
                </a:lnTo>
                <a:lnTo>
                  <a:pt x="612" y="429"/>
                </a:lnTo>
                <a:lnTo>
                  <a:pt x="606" y="420"/>
                </a:lnTo>
                <a:lnTo>
                  <a:pt x="603" y="414"/>
                </a:lnTo>
                <a:lnTo>
                  <a:pt x="602" y="409"/>
                </a:lnTo>
                <a:lnTo>
                  <a:pt x="602" y="409"/>
                </a:lnTo>
                <a:lnTo>
                  <a:pt x="600" y="403"/>
                </a:lnTo>
                <a:lnTo>
                  <a:pt x="599" y="399"/>
                </a:lnTo>
                <a:lnTo>
                  <a:pt x="597" y="394"/>
                </a:lnTo>
                <a:lnTo>
                  <a:pt x="597" y="387"/>
                </a:lnTo>
                <a:lnTo>
                  <a:pt x="596" y="379"/>
                </a:lnTo>
                <a:lnTo>
                  <a:pt x="599" y="368"/>
                </a:lnTo>
                <a:lnTo>
                  <a:pt x="602" y="354"/>
                </a:lnTo>
                <a:lnTo>
                  <a:pt x="608" y="335"/>
                </a:lnTo>
                <a:lnTo>
                  <a:pt x="608" y="335"/>
                </a:lnTo>
                <a:lnTo>
                  <a:pt x="617" y="316"/>
                </a:lnTo>
                <a:lnTo>
                  <a:pt x="621" y="300"/>
                </a:lnTo>
                <a:lnTo>
                  <a:pt x="623" y="285"/>
                </a:lnTo>
                <a:lnTo>
                  <a:pt x="623" y="274"/>
                </a:lnTo>
                <a:lnTo>
                  <a:pt x="622" y="264"/>
                </a:lnTo>
                <a:lnTo>
                  <a:pt x="619" y="260"/>
                </a:lnTo>
                <a:lnTo>
                  <a:pt x="617" y="256"/>
                </a:lnTo>
                <a:lnTo>
                  <a:pt x="608" y="250"/>
                </a:lnTo>
                <a:lnTo>
                  <a:pt x="597" y="248"/>
                </a:lnTo>
                <a:lnTo>
                  <a:pt x="597" y="24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CF2E7B3B-F3C0-40AE-9EB5-6CAB08B05FFF}"/>
              </a:ext>
            </a:extLst>
          </p:cNvPr>
          <p:cNvSpPr>
            <a:spLocks/>
          </p:cNvSpPr>
          <p:nvPr/>
        </p:nvSpPr>
        <p:spPr bwMode="auto">
          <a:xfrm>
            <a:off x="4327922" y="875557"/>
            <a:ext cx="1250156" cy="2667744"/>
          </a:xfrm>
          <a:custGeom>
            <a:avLst/>
            <a:gdLst>
              <a:gd name="T0" fmla="*/ 152 w 672"/>
              <a:gd name="T1" fmla="*/ 1398 h 1434"/>
              <a:gd name="T2" fmla="*/ 136 w 672"/>
              <a:gd name="T3" fmla="*/ 1381 h 1434"/>
              <a:gd name="T4" fmla="*/ 152 w 672"/>
              <a:gd name="T5" fmla="*/ 1339 h 1434"/>
              <a:gd name="T6" fmla="*/ 121 w 672"/>
              <a:gd name="T7" fmla="*/ 1347 h 1434"/>
              <a:gd name="T8" fmla="*/ 77 w 672"/>
              <a:gd name="T9" fmla="*/ 1411 h 1434"/>
              <a:gd name="T10" fmla="*/ 122 w 672"/>
              <a:gd name="T11" fmla="*/ 1433 h 1434"/>
              <a:gd name="T12" fmla="*/ 241 w 672"/>
              <a:gd name="T13" fmla="*/ 1398 h 1434"/>
              <a:gd name="T14" fmla="*/ 397 w 672"/>
              <a:gd name="T15" fmla="*/ 1162 h 1434"/>
              <a:gd name="T16" fmla="*/ 461 w 672"/>
              <a:gd name="T17" fmla="*/ 1045 h 1434"/>
              <a:gd name="T18" fmla="*/ 545 w 672"/>
              <a:gd name="T19" fmla="*/ 700 h 1434"/>
              <a:gd name="T20" fmla="*/ 556 w 672"/>
              <a:gd name="T21" fmla="*/ 677 h 1434"/>
              <a:gd name="T22" fmla="*/ 553 w 672"/>
              <a:gd name="T23" fmla="*/ 624 h 1434"/>
              <a:gd name="T24" fmla="*/ 567 w 672"/>
              <a:gd name="T25" fmla="*/ 531 h 1434"/>
              <a:gd name="T26" fmla="*/ 567 w 672"/>
              <a:gd name="T27" fmla="*/ 460 h 1434"/>
              <a:gd name="T28" fmla="*/ 573 w 672"/>
              <a:gd name="T29" fmla="*/ 430 h 1434"/>
              <a:gd name="T30" fmla="*/ 602 w 672"/>
              <a:gd name="T31" fmla="*/ 503 h 1434"/>
              <a:gd name="T32" fmla="*/ 643 w 672"/>
              <a:gd name="T33" fmla="*/ 518 h 1434"/>
              <a:gd name="T34" fmla="*/ 669 w 672"/>
              <a:gd name="T35" fmla="*/ 461 h 1434"/>
              <a:gd name="T36" fmla="*/ 656 w 672"/>
              <a:gd name="T37" fmla="*/ 320 h 1434"/>
              <a:gd name="T38" fmla="*/ 645 w 672"/>
              <a:gd name="T39" fmla="*/ 272 h 1434"/>
              <a:gd name="T40" fmla="*/ 593 w 672"/>
              <a:gd name="T41" fmla="*/ 225 h 1434"/>
              <a:gd name="T42" fmla="*/ 543 w 672"/>
              <a:gd name="T43" fmla="*/ 199 h 1434"/>
              <a:gd name="T44" fmla="*/ 521 w 672"/>
              <a:gd name="T45" fmla="*/ 240 h 1434"/>
              <a:gd name="T46" fmla="*/ 493 w 672"/>
              <a:gd name="T47" fmla="*/ 216 h 1434"/>
              <a:gd name="T48" fmla="*/ 483 w 672"/>
              <a:gd name="T49" fmla="*/ 174 h 1434"/>
              <a:gd name="T50" fmla="*/ 446 w 672"/>
              <a:gd name="T51" fmla="*/ 121 h 1434"/>
              <a:gd name="T52" fmla="*/ 430 w 672"/>
              <a:gd name="T53" fmla="*/ 103 h 1434"/>
              <a:gd name="T54" fmla="*/ 371 w 672"/>
              <a:gd name="T55" fmla="*/ 60 h 1434"/>
              <a:gd name="T56" fmla="*/ 323 w 672"/>
              <a:gd name="T57" fmla="*/ 29 h 1434"/>
              <a:gd name="T58" fmla="*/ 307 w 672"/>
              <a:gd name="T59" fmla="*/ 2 h 1434"/>
              <a:gd name="T60" fmla="*/ 289 w 672"/>
              <a:gd name="T61" fmla="*/ 29 h 1434"/>
              <a:gd name="T62" fmla="*/ 171 w 672"/>
              <a:gd name="T63" fmla="*/ 58 h 1434"/>
              <a:gd name="T64" fmla="*/ 104 w 672"/>
              <a:gd name="T65" fmla="*/ 107 h 1434"/>
              <a:gd name="T66" fmla="*/ 88 w 672"/>
              <a:gd name="T67" fmla="*/ 110 h 1434"/>
              <a:gd name="T68" fmla="*/ 50 w 672"/>
              <a:gd name="T69" fmla="*/ 95 h 1434"/>
              <a:gd name="T70" fmla="*/ 52 w 672"/>
              <a:gd name="T71" fmla="*/ 119 h 1434"/>
              <a:gd name="T72" fmla="*/ 57 w 672"/>
              <a:gd name="T73" fmla="*/ 158 h 1434"/>
              <a:gd name="T74" fmla="*/ 17 w 672"/>
              <a:gd name="T75" fmla="*/ 173 h 1434"/>
              <a:gd name="T76" fmla="*/ 9 w 672"/>
              <a:gd name="T77" fmla="*/ 192 h 1434"/>
              <a:gd name="T78" fmla="*/ 57 w 672"/>
              <a:gd name="T79" fmla="*/ 205 h 1434"/>
              <a:gd name="T80" fmla="*/ 67 w 672"/>
              <a:gd name="T81" fmla="*/ 235 h 1434"/>
              <a:gd name="T82" fmla="*/ 65 w 672"/>
              <a:gd name="T83" fmla="*/ 253 h 1434"/>
              <a:gd name="T84" fmla="*/ 22 w 672"/>
              <a:gd name="T85" fmla="*/ 268 h 1434"/>
              <a:gd name="T86" fmla="*/ 67 w 672"/>
              <a:gd name="T87" fmla="*/ 305 h 1434"/>
              <a:gd name="T88" fmla="*/ 77 w 672"/>
              <a:gd name="T89" fmla="*/ 369 h 1434"/>
              <a:gd name="T90" fmla="*/ 24 w 672"/>
              <a:gd name="T91" fmla="*/ 430 h 1434"/>
              <a:gd name="T92" fmla="*/ 47 w 672"/>
              <a:gd name="T93" fmla="*/ 451 h 1434"/>
              <a:gd name="T94" fmla="*/ 96 w 672"/>
              <a:gd name="T95" fmla="*/ 464 h 1434"/>
              <a:gd name="T96" fmla="*/ 119 w 672"/>
              <a:gd name="T97" fmla="*/ 405 h 1434"/>
              <a:gd name="T98" fmla="*/ 155 w 672"/>
              <a:gd name="T99" fmla="*/ 315 h 1434"/>
              <a:gd name="T100" fmla="*/ 219 w 672"/>
              <a:gd name="T101" fmla="*/ 246 h 1434"/>
              <a:gd name="T102" fmla="*/ 249 w 672"/>
              <a:gd name="T103" fmla="*/ 205 h 1434"/>
              <a:gd name="T104" fmla="*/ 264 w 672"/>
              <a:gd name="T105" fmla="*/ 158 h 1434"/>
              <a:gd name="T106" fmla="*/ 289 w 672"/>
              <a:gd name="T107" fmla="*/ 162 h 1434"/>
              <a:gd name="T108" fmla="*/ 305 w 672"/>
              <a:gd name="T109" fmla="*/ 158 h 1434"/>
              <a:gd name="T110" fmla="*/ 293 w 672"/>
              <a:gd name="T111" fmla="*/ 350 h 1434"/>
              <a:gd name="T112" fmla="*/ 301 w 672"/>
              <a:gd name="T113" fmla="*/ 466 h 1434"/>
              <a:gd name="T114" fmla="*/ 397 w 672"/>
              <a:gd name="T115" fmla="*/ 568 h 1434"/>
              <a:gd name="T116" fmla="*/ 453 w 672"/>
              <a:gd name="T117" fmla="*/ 621 h 1434"/>
              <a:gd name="T118" fmla="*/ 471 w 672"/>
              <a:gd name="T119" fmla="*/ 698 h 1434"/>
              <a:gd name="T120" fmla="*/ 430 w 672"/>
              <a:gd name="T121" fmla="*/ 926 h 1434"/>
              <a:gd name="T122" fmla="*/ 338 w 672"/>
              <a:gd name="T123" fmla="*/ 1176 h 1434"/>
              <a:gd name="T124" fmla="*/ 245 w 672"/>
              <a:gd name="T125" fmla="*/ 1343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2" h="1434">
                <a:moveTo>
                  <a:pt x="215" y="1372"/>
                </a:moveTo>
                <a:lnTo>
                  <a:pt x="215" y="1372"/>
                </a:lnTo>
                <a:lnTo>
                  <a:pt x="195" y="1384"/>
                </a:lnTo>
                <a:lnTo>
                  <a:pt x="184" y="1389"/>
                </a:lnTo>
                <a:lnTo>
                  <a:pt x="173" y="1395"/>
                </a:lnTo>
                <a:lnTo>
                  <a:pt x="162" y="1398"/>
                </a:lnTo>
                <a:lnTo>
                  <a:pt x="152" y="1398"/>
                </a:lnTo>
                <a:lnTo>
                  <a:pt x="148" y="1398"/>
                </a:lnTo>
                <a:lnTo>
                  <a:pt x="144" y="1396"/>
                </a:lnTo>
                <a:lnTo>
                  <a:pt x="141" y="1393"/>
                </a:lnTo>
                <a:lnTo>
                  <a:pt x="139" y="1391"/>
                </a:lnTo>
                <a:lnTo>
                  <a:pt x="139" y="1391"/>
                </a:lnTo>
                <a:lnTo>
                  <a:pt x="136" y="1387"/>
                </a:lnTo>
                <a:lnTo>
                  <a:pt x="136" y="1381"/>
                </a:lnTo>
                <a:lnTo>
                  <a:pt x="136" y="1377"/>
                </a:lnTo>
                <a:lnTo>
                  <a:pt x="137" y="1373"/>
                </a:lnTo>
                <a:lnTo>
                  <a:pt x="140" y="1363"/>
                </a:lnTo>
                <a:lnTo>
                  <a:pt x="145" y="1355"/>
                </a:lnTo>
                <a:lnTo>
                  <a:pt x="150" y="1347"/>
                </a:lnTo>
                <a:lnTo>
                  <a:pt x="152" y="1340"/>
                </a:lnTo>
                <a:lnTo>
                  <a:pt x="152" y="1339"/>
                </a:lnTo>
                <a:lnTo>
                  <a:pt x="151" y="1336"/>
                </a:lnTo>
                <a:lnTo>
                  <a:pt x="150" y="1335"/>
                </a:lnTo>
                <a:lnTo>
                  <a:pt x="145" y="1335"/>
                </a:lnTo>
                <a:lnTo>
                  <a:pt x="145" y="1335"/>
                </a:lnTo>
                <a:lnTo>
                  <a:pt x="141" y="1336"/>
                </a:lnTo>
                <a:lnTo>
                  <a:pt x="134" y="1337"/>
                </a:lnTo>
                <a:lnTo>
                  <a:pt x="121" y="1347"/>
                </a:lnTo>
                <a:lnTo>
                  <a:pt x="106" y="1359"/>
                </a:lnTo>
                <a:lnTo>
                  <a:pt x="92" y="1373"/>
                </a:lnTo>
                <a:lnTo>
                  <a:pt x="87" y="1381"/>
                </a:lnTo>
                <a:lnTo>
                  <a:pt x="81" y="1389"/>
                </a:lnTo>
                <a:lnTo>
                  <a:pt x="78" y="1398"/>
                </a:lnTo>
                <a:lnTo>
                  <a:pt x="77" y="1404"/>
                </a:lnTo>
                <a:lnTo>
                  <a:pt x="77" y="1411"/>
                </a:lnTo>
                <a:lnTo>
                  <a:pt x="80" y="1418"/>
                </a:lnTo>
                <a:lnTo>
                  <a:pt x="85" y="1422"/>
                </a:lnTo>
                <a:lnTo>
                  <a:pt x="93" y="1428"/>
                </a:lnTo>
                <a:lnTo>
                  <a:pt x="93" y="1428"/>
                </a:lnTo>
                <a:lnTo>
                  <a:pt x="103" y="1430"/>
                </a:lnTo>
                <a:lnTo>
                  <a:pt x="113" y="1432"/>
                </a:lnTo>
                <a:lnTo>
                  <a:pt x="122" y="1433"/>
                </a:lnTo>
                <a:lnTo>
                  <a:pt x="132" y="1434"/>
                </a:lnTo>
                <a:lnTo>
                  <a:pt x="151" y="1432"/>
                </a:lnTo>
                <a:lnTo>
                  <a:pt x="169" y="1428"/>
                </a:lnTo>
                <a:lnTo>
                  <a:pt x="188" y="1422"/>
                </a:lnTo>
                <a:lnTo>
                  <a:pt x="206" y="1414"/>
                </a:lnTo>
                <a:lnTo>
                  <a:pt x="241" y="1398"/>
                </a:lnTo>
                <a:lnTo>
                  <a:pt x="241" y="1398"/>
                </a:lnTo>
                <a:lnTo>
                  <a:pt x="251" y="1391"/>
                </a:lnTo>
                <a:lnTo>
                  <a:pt x="262" y="1380"/>
                </a:lnTo>
                <a:lnTo>
                  <a:pt x="274" y="1366"/>
                </a:lnTo>
                <a:lnTo>
                  <a:pt x="288" y="1348"/>
                </a:lnTo>
                <a:lnTo>
                  <a:pt x="315" y="1306"/>
                </a:lnTo>
                <a:lnTo>
                  <a:pt x="344" y="1258"/>
                </a:lnTo>
                <a:lnTo>
                  <a:pt x="397" y="1162"/>
                </a:lnTo>
                <a:lnTo>
                  <a:pt x="420" y="1124"/>
                </a:lnTo>
                <a:lnTo>
                  <a:pt x="430" y="1109"/>
                </a:lnTo>
                <a:lnTo>
                  <a:pt x="437" y="1098"/>
                </a:lnTo>
                <a:lnTo>
                  <a:pt x="437" y="1098"/>
                </a:lnTo>
                <a:lnTo>
                  <a:pt x="445" y="1086"/>
                </a:lnTo>
                <a:lnTo>
                  <a:pt x="453" y="1068"/>
                </a:lnTo>
                <a:lnTo>
                  <a:pt x="461" y="1045"/>
                </a:lnTo>
                <a:lnTo>
                  <a:pt x="470" y="1017"/>
                </a:lnTo>
                <a:lnTo>
                  <a:pt x="487" y="955"/>
                </a:lnTo>
                <a:lnTo>
                  <a:pt x="505" y="886"/>
                </a:lnTo>
                <a:lnTo>
                  <a:pt x="520" y="819"/>
                </a:lnTo>
                <a:lnTo>
                  <a:pt x="532" y="762"/>
                </a:lnTo>
                <a:lnTo>
                  <a:pt x="541" y="719"/>
                </a:lnTo>
                <a:lnTo>
                  <a:pt x="545" y="700"/>
                </a:lnTo>
                <a:lnTo>
                  <a:pt x="545" y="700"/>
                </a:lnTo>
                <a:lnTo>
                  <a:pt x="545" y="696"/>
                </a:lnTo>
                <a:lnTo>
                  <a:pt x="546" y="692"/>
                </a:lnTo>
                <a:lnTo>
                  <a:pt x="552" y="687"/>
                </a:lnTo>
                <a:lnTo>
                  <a:pt x="554" y="684"/>
                </a:lnTo>
                <a:lnTo>
                  <a:pt x="556" y="681"/>
                </a:lnTo>
                <a:lnTo>
                  <a:pt x="556" y="677"/>
                </a:lnTo>
                <a:lnTo>
                  <a:pt x="556" y="670"/>
                </a:lnTo>
                <a:lnTo>
                  <a:pt x="556" y="670"/>
                </a:lnTo>
                <a:lnTo>
                  <a:pt x="552" y="661"/>
                </a:lnTo>
                <a:lnTo>
                  <a:pt x="552" y="641"/>
                </a:lnTo>
                <a:lnTo>
                  <a:pt x="552" y="641"/>
                </a:lnTo>
                <a:lnTo>
                  <a:pt x="552" y="632"/>
                </a:lnTo>
                <a:lnTo>
                  <a:pt x="553" y="624"/>
                </a:lnTo>
                <a:lnTo>
                  <a:pt x="557" y="609"/>
                </a:lnTo>
                <a:lnTo>
                  <a:pt x="561" y="595"/>
                </a:lnTo>
                <a:lnTo>
                  <a:pt x="563" y="587"/>
                </a:lnTo>
                <a:lnTo>
                  <a:pt x="563" y="579"/>
                </a:lnTo>
                <a:lnTo>
                  <a:pt x="563" y="579"/>
                </a:lnTo>
                <a:lnTo>
                  <a:pt x="563" y="555"/>
                </a:lnTo>
                <a:lnTo>
                  <a:pt x="567" y="531"/>
                </a:lnTo>
                <a:lnTo>
                  <a:pt x="567" y="531"/>
                </a:lnTo>
                <a:lnTo>
                  <a:pt x="571" y="502"/>
                </a:lnTo>
                <a:lnTo>
                  <a:pt x="571" y="491"/>
                </a:lnTo>
                <a:lnTo>
                  <a:pt x="571" y="475"/>
                </a:lnTo>
                <a:lnTo>
                  <a:pt x="571" y="475"/>
                </a:lnTo>
                <a:lnTo>
                  <a:pt x="569" y="466"/>
                </a:lnTo>
                <a:lnTo>
                  <a:pt x="567" y="460"/>
                </a:lnTo>
                <a:lnTo>
                  <a:pt x="563" y="450"/>
                </a:lnTo>
                <a:lnTo>
                  <a:pt x="561" y="446"/>
                </a:lnTo>
                <a:lnTo>
                  <a:pt x="563" y="442"/>
                </a:lnTo>
                <a:lnTo>
                  <a:pt x="565" y="436"/>
                </a:lnTo>
                <a:lnTo>
                  <a:pt x="571" y="431"/>
                </a:lnTo>
                <a:lnTo>
                  <a:pt x="571" y="431"/>
                </a:lnTo>
                <a:lnTo>
                  <a:pt x="573" y="430"/>
                </a:lnTo>
                <a:lnTo>
                  <a:pt x="576" y="430"/>
                </a:lnTo>
                <a:lnTo>
                  <a:pt x="579" y="432"/>
                </a:lnTo>
                <a:lnTo>
                  <a:pt x="582" y="438"/>
                </a:lnTo>
                <a:lnTo>
                  <a:pt x="587" y="451"/>
                </a:lnTo>
                <a:lnTo>
                  <a:pt x="591" y="469"/>
                </a:lnTo>
                <a:lnTo>
                  <a:pt x="597" y="487"/>
                </a:lnTo>
                <a:lnTo>
                  <a:pt x="602" y="503"/>
                </a:lnTo>
                <a:lnTo>
                  <a:pt x="606" y="510"/>
                </a:lnTo>
                <a:lnTo>
                  <a:pt x="610" y="516"/>
                </a:lnTo>
                <a:lnTo>
                  <a:pt x="613" y="518"/>
                </a:lnTo>
                <a:lnTo>
                  <a:pt x="619" y="520"/>
                </a:lnTo>
                <a:lnTo>
                  <a:pt x="619" y="520"/>
                </a:lnTo>
                <a:lnTo>
                  <a:pt x="635" y="520"/>
                </a:lnTo>
                <a:lnTo>
                  <a:pt x="643" y="518"/>
                </a:lnTo>
                <a:lnTo>
                  <a:pt x="650" y="516"/>
                </a:lnTo>
                <a:lnTo>
                  <a:pt x="654" y="513"/>
                </a:lnTo>
                <a:lnTo>
                  <a:pt x="657" y="510"/>
                </a:lnTo>
                <a:lnTo>
                  <a:pt x="662" y="499"/>
                </a:lnTo>
                <a:lnTo>
                  <a:pt x="666" y="483"/>
                </a:lnTo>
                <a:lnTo>
                  <a:pt x="669" y="461"/>
                </a:lnTo>
                <a:lnTo>
                  <a:pt x="669" y="461"/>
                </a:lnTo>
                <a:lnTo>
                  <a:pt x="672" y="435"/>
                </a:lnTo>
                <a:lnTo>
                  <a:pt x="672" y="412"/>
                </a:lnTo>
                <a:lnTo>
                  <a:pt x="669" y="390"/>
                </a:lnTo>
                <a:lnTo>
                  <a:pt x="666" y="371"/>
                </a:lnTo>
                <a:lnTo>
                  <a:pt x="661" y="341"/>
                </a:lnTo>
                <a:lnTo>
                  <a:pt x="656" y="320"/>
                </a:lnTo>
                <a:lnTo>
                  <a:pt x="656" y="320"/>
                </a:lnTo>
                <a:lnTo>
                  <a:pt x="654" y="313"/>
                </a:lnTo>
                <a:lnTo>
                  <a:pt x="657" y="309"/>
                </a:lnTo>
                <a:lnTo>
                  <a:pt x="661" y="301"/>
                </a:lnTo>
                <a:lnTo>
                  <a:pt x="662" y="297"/>
                </a:lnTo>
                <a:lnTo>
                  <a:pt x="661" y="290"/>
                </a:lnTo>
                <a:lnTo>
                  <a:pt x="656" y="283"/>
                </a:lnTo>
                <a:lnTo>
                  <a:pt x="645" y="272"/>
                </a:lnTo>
                <a:lnTo>
                  <a:pt x="645" y="272"/>
                </a:lnTo>
                <a:lnTo>
                  <a:pt x="621" y="252"/>
                </a:lnTo>
                <a:lnTo>
                  <a:pt x="608" y="238"/>
                </a:lnTo>
                <a:lnTo>
                  <a:pt x="599" y="229"/>
                </a:lnTo>
                <a:lnTo>
                  <a:pt x="595" y="226"/>
                </a:lnTo>
                <a:lnTo>
                  <a:pt x="593" y="225"/>
                </a:lnTo>
                <a:lnTo>
                  <a:pt x="593" y="225"/>
                </a:lnTo>
                <a:lnTo>
                  <a:pt x="580" y="220"/>
                </a:lnTo>
                <a:lnTo>
                  <a:pt x="563" y="214"/>
                </a:lnTo>
                <a:lnTo>
                  <a:pt x="563" y="214"/>
                </a:lnTo>
                <a:lnTo>
                  <a:pt x="557" y="211"/>
                </a:lnTo>
                <a:lnTo>
                  <a:pt x="552" y="207"/>
                </a:lnTo>
                <a:lnTo>
                  <a:pt x="546" y="200"/>
                </a:lnTo>
                <a:lnTo>
                  <a:pt x="543" y="199"/>
                </a:lnTo>
                <a:lnTo>
                  <a:pt x="542" y="199"/>
                </a:lnTo>
                <a:lnTo>
                  <a:pt x="539" y="203"/>
                </a:lnTo>
                <a:lnTo>
                  <a:pt x="537" y="209"/>
                </a:lnTo>
                <a:lnTo>
                  <a:pt x="537" y="209"/>
                </a:lnTo>
                <a:lnTo>
                  <a:pt x="528" y="233"/>
                </a:lnTo>
                <a:lnTo>
                  <a:pt x="526" y="237"/>
                </a:lnTo>
                <a:lnTo>
                  <a:pt x="521" y="240"/>
                </a:lnTo>
                <a:lnTo>
                  <a:pt x="521" y="240"/>
                </a:lnTo>
                <a:lnTo>
                  <a:pt x="519" y="238"/>
                </a:lnTo>
                <a:lnTo>
                  <a:pt x="515" y="237"/>
                </a:lnTo>
                <a:lnTo>
                  <a:pt x="505" y="230"/>
                </a:lnTo>
                <a:lnTo>
                  <a:pt x="496" y="223"/>
                </a:lnTo>
                <a:lnTo>
                  <a:pt x="493" y="219"/>
                </a:lnTo>
                <a:lnTo>
                  <a:pt x="493" y="216"/>
                </a:lnTo>
                <a:lnTo>
                  <a:pt x="493" y="216"/>
                </a:lnTo>
                <a:lnTo>
                  <a:pt x="494" y="204"/>
                </a:lnTo>
                <a:lnTo>
                  <a:pt x="494" y="197"/>
                </a:lnTo>
                <a:lnTo>
                  <a:pt x="493" y="192"/>
                </a:lnTo>
                <a:lnTo>
                  <a:pt x="493" y="192"/>
                </a:lnTo>
                <a:lnTo>
                  <a:pt x="489" y="182"/>
                </a:lnTo>
                <a:lnTo>
                  <a:pt x="483" y="174"/>
                </a:lnTo>
                <a:lnTo>
                  <a:pt x="474" y="162"/>
                </a:lnTo>
                <a:lnTo>
                  <a:pt x="474" y="162"/>
                </a:lnTo>
                <a:lnTo>
                  <a:pt x="464" y="147"/>
                </a:lnTo>
                <a:lnTo>
                  <a:pt x="452" y="132"/>
                </a:lnTo>
                <a:lnTo>
                  <a:pt x="452" y="132"/>
                </a:lnTo>
                <a:lnTo>
                  <a:pt x="448" y="126"/>
                </a:lnTo>
                <a:lnTo>
                  <a:pt x="446" y="121"/>
                </a:lnTo>
                <a:lnTo>
                  <a:pt x="446" y="118"/>
                </a:lnTo>
                <a:lnTo>
                  <a:pt x="446" y="115"/>
                </a:lnTo>
                <a:lnTo>
                  <a:pt x="446" y="112"/>
                </a:lnTo>
                <a:lnTo>
                  <a:pt x="445" y="111"/>
                </a:lnTo>
                <a:lnTo>
                  <a:pt x="439" y="107"/>
                </a:lnTo>
                <a:lnTo>
                  <a:pt x="430" y="103"/>
                </a:lnTo>
                <a:lnTo>
                  <a:pt x="430" y="103"/>
                </a:lnTo>
                <a:lnTo>
                  <a:pt x="413" y="95"/>
                </a:lnTo>
                <a:lnTo>
                  <a:pt x="407" y="91"/>
                </a:lnTo>
                <a:lnTo>
                  <a:pt x="403" y="86"/>
                </a:lnTo>
                <a:lnTo>
                  <a:pt x="393" y="77"/>
                </a:lnTo>
                <a:lnTo>
                  <a:pt x="393" y="77"/>
                </a:lnTo>
                <a:lnTo>
                  <a:pt x="381" y="66"/>
                </a:lnTo>
                <a:lnTo>
                  <a:pt x="371" y="60"/>
                </a:lnTo>
                <a:lnTo>
                  <a:pt x="363" y="55"/>
                </a:lnTo>
                <a:lnTo>
                  <a:pt x="363" y="55"/>
                </a:lnTo>
                <a:lnTo>
                  <a:pt x="345" y="41"/>
                </a:lnTo>
                <a:lnTo>
                  <a:pt x="333" y="33"/>
                </a:lnTo>
                <a:lnTo>
                  <a:pt x="327" y="30"/>
                </a:lnTo>
                <a:lnTo>
                  <a:pt x="323" y="29"/>
                </a:lnTo>
                <a:lnTo>
                  <a:pt x="323" y="29"/>
                </a:lnTo>
                <a:lnTo>
                  <a:pt x="319" y="28"/>
                </a:lnTo>
                <a:lnTo>
                  <a:pt x="316" y="26"/>
                </a:lnTo>
                <a:lnTo>
                  <a:pt x="312" y="19"/>
                </a:lnTo>
                <a:lnTo>
                  <a:pt x="310" y="13"/>
                </a:lnTo>
                <a:lnTo>
                  <a:pt x="308" y="7"/>
                </a:lnTo>
                <a:lnTo>
                  <a:pt x="308" y="7"/>
                </a:lnTo>
                <a:lnTo>
                  <a:pt x="307" y="2"/>
                </a:lnTo>
                <a:lnTo>
                  <a:pt x="305" y="0"/>
                </a:lnTo>
                <a:lnTo>
                  <a:pt x="303" y="0"/>
                </a:lnTo>
                <a:lnTo>
                  <a:pt x="301" y="3"/>
                </a:lnTo>
                <a:lnTo>
                  <a:pt x="301" y="3"/>
                </a:lnTo>
                <a:lnTo>
                  <a:pt x="297" y="8"/>
                </a:lnTo>
                <a:lnTo>
                  <a:pt x="293" y="18"/>
                </a:lnTo>
                <a:lnTo>
                  <a:pt x="289" y="29"/>
                </a:lnTo>
                <a:lnTo>
                  <a:pt x="289" y="29"/>
                </a:lnTo>
                <a:lnTo>
                  <a:pt x="273" y="32"/>
                </a:lnTo>
                <a:lnTo>
                  <a:pt x="236" y="39"/>
                </a:lnTo>
                <a:lnTo>
                  <a:pt x="195" y="48"/>
                </a:lnTo>
                <a:lnTo>
                  <a:pt x="180" y="54"/>
                </a:lnTo>
                <a:lnTo>
                  <a:pt x="174" y="56"/>
                </a:lnTo>
                <a:lnTo>
                  <a:pt x="171" y="58"/>
                </a:lnTo>
                <a:lnTo>
                  <a:pt x="171" y="58"/>
                </a:lnTo>
                <a:lnTo>
                  <a:pt x="166" y="65"/>
                </a:lnTo>
                <a:lnTo>
                  <a:pt x="165" y="67"/>
                </a:lnTo>
                <a:lnTo>
                  <a:pt x="160" y="71"/>
                </a:lnTo>
                <a:lnTo>
                  <a:pt x="145" y="81"/>
                </a:lnTo>
                <a:lnTo>
                  <a:pt x="145" y="81"/>
                </a:lnTo>
                <a:lnTo>
                  <a:pt x="104" y="107"/>
                </a:lnTo>
                <a:lnTo>
                  <a:pt x="104" y="107"/>
                </a:lnTo>
                <a:lnTo>
                  <a:pt x="106" y="107"/>
                </a:lnTo>
                <a:lnTo>
                  <a:pt x="106" y="108"/>
                </a:lnTo>
                <a:lnTo>
                  <a:pt x="103" y="108"/>
                </a:lnTo>
                <a:lnTo>
                  <a:pt x="93" y="110"/>
                </a:lnTo>
                <a:lnTo>
                  <a:pt x="93" y="110"/>
                </a:lnTo>
                <a:lnTo>
                  <a:pt x="88" y="110"/>
                </a:lnTo>
                <a:lnTo>
                  <a:pt x="83" y="108"/>
                </a:lnTo>
                <a:lnTo>
                  <a:pt x="76" y="104"/>
                </a:lnTo>
                <a:lnTo>
                  <a:pt x="69" y="99"/>
                </a:lnTo>
                <a:lnTo>
                  <a:pt x="65" y="96"/>
                </a:lnTo>
                <a:lnTo>
                  <a:pt x="61" y="95"/>
                </a:lnTo>
                <a:lnTo>
                  <a:pt x="61" y="95"/>
                </a:lnTo>
                <a:lnTo>
                  <a:pt x="50" y="95"/>
                </a:lnTo>
                <a:lnTo>
                  <a:pt x="37" y="95"/>
                </a:lnTo>
                <a:lnTo>
                  <a:pt x="28" y="96"/>
                </a:lnTo>
                <a:lnTo>
                  <a:pt x="26" y="97"/>
                </a:lnTo>
                <a:lnTo>
                  <a:pt x="28" y="99"/>
                </a:lnTo>
                <a:lnTo>
                  <a:pt x="28" y="99"/>
                </a:lnTo>
                <a:lnTo>
                  <a:pt x="44" y="112"/>
                </a:lnTo>
                <a:lnTo>
                  <a:pt x="52" y="119"/>
                </a:lnTo>
                <a:lnTo>
                  <a:pt x="57" y="125"/>
                </a:lnTo>
                <a:lnTo>
                  <a:pt x="57" y="125"/>
                </a:lnTo>
                <a:lnTo>
                  <a:pt x="58" y="130"/>
                </a:lnTo>
                <a:lnTo>
                  <a:pt x="61" y="138"/>
                </a:lnTo>
                <a:lnTo>
                  <a:pt x="61" y="148"/>
                </a:lnTo>
                <a:lnTo>
                  <a:pt x="59" y="153"/>
                </a:lnTo>
                <a:lnTo>
                  <a:pt x="57" y="158"/>
                </a:lnTo>
                <a:lnTo>
                  <a:pt x="57" y="158"/>
                </a:lnTo>
                <a:lnTo>
                  <a:pt x="54" y="162"/>
                </a:lnTo>
                <a:lnTo>
                  <a:pt x="50" y="163"/>
                </a:lnTo>
                <a:lnTo>
                  <a:pt x="41" y="164"/>
                </a:lnTo>
                <a:lnTo>
                  <a:pt x="31" y="167"/>
                </a:lnTo>
                <a:lnTo>
                  <a:pt x="24" y="168"/>
                </a:lnTo>
                <a:lnTo>
                  <a:pt x="17" y="173"/>
                </a:lnTo>
                <a:lnTo>
                  <a:pt x="17" y="173"/>
                </a:lnTo>
                <a:lnTo>
                  <a:pt x="5" y="181"/>
                </a:lnTo>
                <a:lnTo>
                  <a:pt x="2" y="185"/>
                </a:lnTo>
                <a:lnTo>
                  <a:pt x="0" y="188"/>
                </a:lnTo>
                <a:lnTo>
                  <a:pt x="0" y="189"/>
                </a:lnTo>
                <a:lnTo>
                  <a:pt x="3" y="190"/>
                </a:lnTo>
                <a:lnTo>
                  <a:pt x="9" y="192"/>
                </a:lnTo>
                <a:lnTo>
                  <a:pt x="17" y="192"/>
                </a:lnTo>
                <a:lnTo>
                  <a:pt x="17" y="192"/>
                </a:lnTo>
                <a:lnTo>
                  <a:pt x="32" y="192"/>
                </a:lnTo>
                <a:lnTo>
                  <a:pt x="43" y="193"/>
                </a:lnTo>
                <a:lnTo>
                  <a:pt x="47" y="194"/>
                </a:lnTo>
                <a:lnTo>
                  <a:pt x="50" y="197"/>
                </a:lnTo>
                <a:lnTo>
                  <a:pt x="57" y="205"/>
                </a:lnTo>
                <a:lnTo>
                  <a:pt x="57" y="205"/>
                </a:lnTo>
                <a:lnTo>
                  <a:pt x="63" y="214"/>
                </a:lnTo>
                <a:lnTo>
                  <a:pt x="66" y="219"/>
                </a:lnTo>
                <a:lnTo>
                  <a:pt x="69" y="225"/>
                </a:lnTo>
                <a:lnTo>
                  <a:pt x="67" y="231"/>
                </a:lnTo>
                <a:lnTo>
                  <a:pt x="67" y="231"/>
                </a:lnTo>
                <a:lnTo>
                  <a:pt x="67" y="235"/>
                </a:lnTo>
                <a:lnTo>
                  <a:pt x="70" y="240"/>
                </a:lnTo>
                <a:lnTo>
                  <a:pt x="73" y="244"/>
                </a:lnTo>
                <a:lnTo>
                  <a:pt x="74" y="245"/>
                </a:lnTo>
                <a:lnTo>
                  <a:pt x="74" y="248"/>
                </a:lnTo>
                <a:lnTo>
                  <a:pt x="70" y="250"/>
                </a:lnTo>
                <a:lnTo>
                  <a:pt x="65" y="253"/>
                </a:lnTo>
                <a:lnTo>
                  <a:pt x="65" y="253"/>
                </a:lnTo>
                <a:lnTo>
                  <a:pt x="55" y="257"/>
                </a:lnTo>
                <a:lnTo>
                  <a:pt x="47" y="260"/>
                </a:lnTo>
                <a:lnTo>
                  <a:pt x="31" y="263"/>
                </a:lnTo>
                <a:lnTo>
                  <a:pt x="25" y="264"/>
                </a:lnTo>
                <a:lnTo>
                  <a:pt x="22" y="267"/>
                </a:lnTo>
                <a:lnTo>
                  <a:pt x="22" y="267"/>
                </a:lnTo>
                <a:lnTo>
                  <a:pt x="22" y="268"/>
                </a:lnTo>
                <a:lnTo>
                  <a:pt x="28" y="272"/>
                </a:lnTo>
                <a:lnTo>
                  <a:pt x="28" y="272"/>
                </a:lnTo>
                <a:lnTo>
                  <a:pt x="39" y="278"/>
                </a:lnTo>
                <a:lnTo>
                  <a:pt x="48" y="282"/>
                </a:lnTo>
                <a:lnTo>
                  <a:pt x="52" y="285"/>
                </a:lnTo>
                <a:lnTo>
                  <a:pt x="57" y="290"/>
                </a:lnTo>
                <a:lnTo>
                  <a:pt x="67" y="305"/>
                </a:lnTo>
                <a:lnTo>
                  <a:pt x="67" y="305"/>
                </a:lnTo>
                <a:lnTo>
                  <a:pt x="87" y="333"/>
                </a:lnTo>
                <a:lnTo>
                  <a:pt x="91" y="339"/>
                </a:lnTo>
                <a:lnTo>
                  <a:pt x="91" y="342"/>
                </a:lnTo>
                <a:lnTo>
                  <a:pt x="91" y="342"/>
                </a:lnTo>
                <a:lnTo>
                  <a:pt x="85" y="352"/>
                </a:lnTo>
                <a:lnTo>
                  <a:pt x="77" y="369"/>
                </a:lnTo>
                <a:lnTo>
                  <a:pt x="65" y="390"/>
                </a:lnTo>
                <a:lnTo>
                  <a:pt x="54" y="405"/>
                </a:lnTo>
                <a:lnTo>
                  <a:pt x="54" y="405"/>
                </a:lnTo>
                <a:lnTo>
                  <a:pt x="47" y="410"/>
                </a:lnTo>
                <a:lnTo>
                  <a:pt x="40" y="416"/>
                </a:lnTo>
                <a:lnTo>
                  <a:pt x="28" y="425"/>
                </a:lnTo>
                <a:lnTo>
                  <a:pt x="24" y="430"/>
                </a:lnTo>
                <a:lnTo>
                  <a:pt x="22" y="434"/>
                </a:lnTo>
                <a:lnTo>
                  <a:pt x="22" y="435"/>
                </a:lnTo>
                <a:lnTo>
                  <a:pt x="24" y="438"/>
                </a:lnTo>
                <a:lnTo>
                  <a:pt x="31" y="442"/>
                </a:lnTo>
                <a:lnTo>
                  <a:pt x="31" y="442"/>
                </a:lnTo>
                <a:lnTo>
                  <a:pt x="43" y="449"/>
                </a:lnTo>
                <a:lnTo>
                  <a:pt x="47" y="451"/>
                </a:lnTo>
                <a:lnTo>
                  <a:pt x="48" y="454"/>
                </a:lnTo>
                <a:lnTo>
                  <a:pt x="57" y="457"/>
                </a:lnTo>
                <a:lnTo>
                  <a:pt x="57" y="457"/>
                </a:lnTo>
                <a:lnTo>
                  <a:pt x="72" y="461"/>
                </a:lnTo>
                <a:lnTo>
                  <a:pt x="85" y="464"/>
                </a:lnTo>
                <a:lnTo>
                  <a:pt x="91" y="464"/>
                </a:lnTo>
                <a:lnTo>
                  <a:pt x="96" y="464"/>
                </a:lnTo>
                <a:lnTo>
                  <a:pt x="99" y="461"/>
                </a:lnTo>
                <a:lnTo>
                  <a:pt x="102" y="457"/>
                </a:lnTo>
                <a:lnTo>
                  <a:pt x="102" y="457"/>
                </a:lnTo>
                <a:lnTo>
                  <a:pt x="103" y="447"/>
                </a:lnTo>
                <a:lnTo>
                  <a:pt x="106" y="436"/>
                </a:lnTo>
                <a:lnTo>
                  <a:pt x="111" y="424"/>
                </a:lnTo>
                <a:lnTo>
                  <a:pt x="119" y="405"/>
                </a:lnTo>
                <a:lnTo>
                  <a:pt x="119" y="405"/>
                </a:lnTo>
                <a:lnTo>
                  <a:pt x="125" y="394"/>
                </a:lnTo>
                <a:lnTo>
                  <a:pt x="128" y="382"/>
                </a:lnTo>
                <a:lnTo>
                  <a:pt x="134" y="356"/>
                </a:lnTo>
                <a:lnTo>
                  <a:pt x="140" y="342"/>
                </a:lnTo>
                <a:lnTo>
                  <a:pt x="147" y="328"/>
                </a:lnTo>
                <a:lnTo>
                  <a:pt x="155" y="315"/>
                </a:lnTo>
                <a:lnTo>
                  <a:pt x="167" y="302"/>
                </a:lnTo>
                <a:lnTo>
                  <a:pt x="167" y="302"/>
                </a:lnTo>
                <a:lnTo>
                  <a:pt x="189" y="282"/>
                </a:lnTo>
                <a:lnTo>
                  <a:pt x="200" y="271"/>
                </a:lnTo>
                <a:lnTo>
                  <a:pt x="208" y="261"/>
                </a:lnTo>
                <a:lnTo>
                  <a:pt x="219" y="246"/>
                </a:lnTo>
                <a:lnTo>
                  <a:pt x="219" y="246"/>
                </a:lnTo>
                <a:lnTo>
                  <a:pt x="226" y="238"/>
                </a:lnTo>
                <a:lnTo>
                  <a:pt x="233" y="233"/>
                </a:lnTo>
                <a:lnTo>
                  <a:pt x="241" y="226"/>
                </a:lnTo>
                <a:lnTo>
                  <a:pt x="245" y="223"/>
                </a:lnTo>
                <a:lnTo>
                  <a:pt x="247" y="219"/>
                </a:lnTo>
                <a:lnTo>
                  <a:pt x="248" y="214"/>
                </a:lnTo>
                <a:lnTo>
                  <a:pt x="249" y="205"/>
                </a:lnTo>
                <a:lnTo>
                  <a:pt x="249" y="205"/>
                </a:lnTo>
                <a:lnTo>
                  <a:pt x="249" y="188"/>
                </a:lnTo>
                <a:lnTo>
                  <a:pt x="252" y="174"/>
                </a:lnTo>
                <a:lnTo>
                  <a:pt x="253" y="168"/>
                </a:lnTo>
                <a:lnTo>
                  <a:pt x="256" y="163"/>
                </a:lnTo>
                <a:lnTo>
                  <a:pt x="259" y="160"/>
                </a:lnTo>
                <a:lnTo>
                  <a:pt x="264" y="158"/>
                </a:lnTo>
                <a:lnTo>
                  <a:pt x="264" y="158"/>
                </a:lnTo>
                <a:lnTo>
                  <a:pt x="267" y="156"/>
                </a:lnTo>
                <a:lnTo>
                  <a:pt x="271" y="155"/>
                </a:lnTo>
                <a:lnTo>
                  <a:pt x="275" y="152"/>
                </a:lnTo>
                <a:lnTo>
                  <a:pt x="278" y="152"/>
                </a:lnTo>
                <a:lnTo>
                  <a:pt x="281" y="153"/>
                </a:lnTo>
                <a:lnTo>
                  <a:pt x="289" y="162"/>
                </a:lnTo>
                <a:lnTo>
                  <a:pt x="289" y="162"/>
                </a:lnTo>
                <a:lnTo>
                  <a:pt x="292" y="164"/>
                </a:lnTo>
                <a:lnTo>
                  <a:pt x="294" y="166"/>
                </a:lnTo>
                <a:lnTo>
                  <a:pt x="297" y="164"/>
                </a:lnTo>
                <a:lnTo>
                  <a:pt x="299" y="164"/>
                </a:lnTo>
                <a:lnTo>
                  <a:pt x="303" y="160"/>
                </a:lnTo>
                <a:lnTo>
                  <a:pt x="305" y="158"/>
                </a:lnTo>
                <a:lnTo>
                  <a:pt x="307" y="158"/>
                </a:lnTo>
                <a:lnTo>
                  <a:pt x="307" y="159"/>
                </a:lnTo>
                <a:lnTo>
                  <a:pt x="307" y="166"/>
                </a:lnTo>
                <a:lnTo>
                  <a:pt x="304" y="209"/>
                </a:lnTo>
                <a:lnTo>
                  <a:pt x="304" y="209"/>
                </a:lnTo>
                <a:lnTo>
                  <a:pt x="297" y="300"/>
                </a:lnTo>
                <a:lnTo>
                  <a:pt x="293" y="350"/>
                </a:lnTo>
                <a:lnTo>
                  <a:pt x="293" y="350"/>
                </a:lnTo>
                <a:lnTo>
                  <a:pt x="290" y="380"/>
                </a:lnTo>
                <a:lnTo>
                  <a:pt x="289" y="397"/>
                </a:lnTo>
                <a:lnTo>
                  <a:pt x="289" y="415"/>
                </a:lnTo>
                <a:lnTo>
                  <a:pt x="290" y="431"/>
                </a:lnTo>
                <a:lnTo>
                  <a:pt x="294" y="449"/>
                </a:lnTo>
                <a:lnTo>
                  <a:pt x="301" y="466"/>
                </a:lnTo>
                <a:lnTo>
                  <a:pt x="305" y="475"/>
                </a:lnTo>
                <a:lnTo>
                  <a:pt x="312" y="483"/>
                </a:lnTo>
                <a:lnTo>
                  <a:pt x="312" y="483"/>
                </a:lnTo>
                <a:lnTo>
                  <a:pt x="325" y="499"/>
                </a:lnTo>
                <a:lnTo>
                  <a:pt x="340" y="514"/>
                </a:lnTo>
                <a:lnTo>
                  <a:pt x="370" y="543"/>
                </a:lnTo>
                <a:lnTo>
                  <a:pt x="397" y="568"/>
                </a:lnTo>
                <a:lnTo>
                  <a:pt x="408" y="577"/>
                </a:lnTo>
                <a:lnTo>
                  <a:pt x="415" y="585"/>
                </a:lnTo>
                <a:lnTo>
                  <a:pt x="415" y="585"/>
                </a:lnTo>
                <a:lnTo>
                  <a:pt x="422" y="594"/>
                </a:lnTo>
                <a:lnTo>
                  <a:pt x="430" y="599"/>
                </a:lnTo>
                <a:lnTo>
                  <a:pt x="445" y="613"/>
                </a:lnTo>
                <a:lnTo>
                  <a:pt x="453" y="621"/>
                </a:lnTo>
                <a:lnTo>
                  <a:pt x="460" y="629"/>
                </a:lnTo>
                <a:lnTo>
                  <a:pt x="467" y="637"/>
                </a:lnTo>
                <a:lnTo>
                  <a:pt x="471" y="648"/>
                </a:lnTo>
                <a:lnTo>
                  <a:pt x="471" y="648"/>
                </a:lnTo>
                <a:lnTo>
                  <a:pt x="472" y="657"/>
                </a:lnTo>
                <a:lnTo>
                  <a:pt x="472" y="667"/>
                </a:lnTo>
                <a:lnTo>
                  <a:pt x="471" y="698"/>
                </a:lnTo>
                <a:lnTo>
                  <a:pt x="468" y="734"/>
                </a:lnTo>
                <a:lnTo>
                  <a:pt x="463" y="778"/>
                </a:lnTo>
                <a:lnTo>
                  <a:pt x="456" y="822"/>
                </a:lnTo>
                <a:lnTo>
                  <a:pt x="448" y="863"/>
                </a:lnTo>
                <a:lnTo>
                  <a:pt x="439" y="899"/>
                </a:lnTo>
                <a:lnTo>
                  <a:pt x="434" y="914"/>
                </a:lnTo>
                <a:lnTo>
                  <a:pt x="430" y="926"/>
                </a:lnTo>
                <a:lnTo>
                  <a:pt x="430" y="926"/>
                </a:lnTo>
                <a:lnTo>
                  <a:pt x="420" y="950"/>
                </a:lnTo>
                <a:lnTo>
                  <a:pt x="409" y="981"/>
                </a:lnTo>
                <a:lnTo>
                  <a:pt x="385" y="1053"/>
                </a:lnTo>
                <a:lnTo>
                  <a:pt x="359" y="1124"/>
                </a:lnTo>
                <a:lnTo>
                  <a:pt x="348" y="1154"/>
                </a:lnTo>
                <a:lnTo>
                  <a:pt x="338" y="1176"/>
                </a:lnTo>
                <a:lnTo>
                  <a:pt x="338" y="1176"/>
                </a:lnTo>
                <a:lnTo>
                  <a:pt x="299" y="1249"/>
                </a:lnTo>
                <a:lnTo>
                  <a:pt x="282" y="1280"/>
                </a:lnTo>
                <a:lnTo>
                  <a:pt x="267" y="1306"/>
                </a:lnTo>
                <a:lnTo>
                  <a:pt x="267" y="1306"/>
                </a:lnTo>
                <a:lnTo>
                  <a:pt x="256" y="1325"/>
                </a:lnTo>
                <a:lnTo>
                  <a:pt x="245" y="1343"/>
                </a:lnTo>
                <a:lnTo>
                  <a:pt x="238" y="1351"/>
                </a:lnTo>
                <a:lnTo>
                  <a:pt x="233" y="1358"/>
                </a:lnTo>
                <a:lnTo>
                  <a:pt x="225" y="1365"/>
                </a:lnTo>
                <a:lnTo>
                  <a:pt x="215" y="1372"/>
                </a:lnTo>
                <a:lnTo>
                  <a:pt x="215" y="137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D04CCF5B-B8B8-47C2-97EC-18881F709C6F}"/>
              </a:ext>
            </a:extLst>
          </p:cNvPr>
          <p:cNvSpPr>
            <a:spLocks/>
          </p:cNvSpPr>
          <p:nvPr/>
        </p:nvSpPr>
        <p:spPr bwMode="auto">
          <a:xfrm>
            <a:off x="7196931" y="3798887"/>
            <a:ext cx="1232694" cy="2627794"/>
          </a:xfrm>
          <a:custGeom>
            <a:avLst/>
            <a:gdLst>
              <a:gd name="T0" fmla="*/ 204 w 463"/>
              <a:gd name="T1" fmla="*/ 228 h 987"/>
              <a:gd name="T2" fmla="*/ 152 w 463"/>
              <a:gd name="T3" fmla="*/ 228 h 987"/>
              <a:gd name="T4" fmla="*/ 56 w 463"/>
              <a:gd name="T5" fmla="*/ 291 h 987"/>
              <a:gd name="T6" fmla="*/ 41 w 463"/>
              <a:gd name="T7" fmla="*/ 298 h 987"/>
              <a:gd name="T8" fmla="*/ 0 w 463"/>
              <a:gd name="T9" fmla="*/ 258 h 987"/>
              <a:gd name="T10" fmla="*/ 38 w 463"/>
              <a:gd name="T11" fmla="*/ 247 h 987"/>
              <a:gd name="T12" fmla="*/ 102 w 463"/>
              <a:gd name="T13" fmla="*/ 199 h 987"/>
              <a:gd name="T14" fmla="*/ 98 w 463"/>
              <a:gd name="T15" fmla="*/ 166 h 987"/>
              <a:gd name="T16" fmla="*/ 111 w 463"/>
              <a:gd name="T17" fmla="*/ 139 h 987"/>
              <a:gd name="T18" fmla="*/ 100 w 463"/>
              <a:gd name="T19" fmla="*/ 102 h 987"/>
              <a:gd name="T20" fmla="*/ 115 w 463"/>
              <a:gd name="T21" fmla="*/ 103 h 987"/>
              <a:gd name="T22" fmla="*/ 143 w 463"/>
              <a:gd name="T23" fmla="*/ 103 h 987"/>
              <a:gd name="T24" fmla="*/ 175 w 463"/>
              <a:gd name="T25" fmla="*/ 71 h 987"/>
              <a:gd name="T26" fmla="*/ 160 w 463"/>
              <a:gd name="T27" fmla="*/ 39 h 987"/>
              <a:gd name="T28" fmla="*/ 185 w 463"/>
              <a:gd name="T29" fmla="*/ 50 h 987"/>
              <a:gd name="T30" fmla="*/ 198 w 463"/>
              <a:gd name="T31" fmla="*/ 19 h 987"/>
              <a:gd name="T32" fmla="*/ 208 w 463"/>
              <a:gd name="T33" fmla="*/ 17 h 987"/>
              <a:gd name="T34" fmla="*/ 227 w 463"/>
              <a:gd name="T35" fmla="*/ 49 h 987"/>
              <a:gd name="T36" fmla="*/ 306 w 463"/>
              <a:gd name="T37" fmla="*/ 84 h 987"/>
              <a:gd name="T38" fmla="*/ 334 w 463"/>
              <a:gd name="T39" fmla="*/ 125 h 987"/>
              <a:gd name="T40" fmla="*/ 347 w 463"/>
              <a:gd name="T41" fmla="*/ 154 h 987"/>
              <a:gd name="T42" fmla="*/ 357 w 463"/>
              <a:gd name="T43" fmla="*/ 190 h 987"/>
              <a:gd name="T44" fmla="*/ 377 w 463"/>
              <a:gd name="T45" fmla="*/ 220 h 987"/>
              <a:gd name="T46" fmla="*/ 377 w 463"/>
              <a:gd name="T47" fmla="*/ 265 h 987"/>
              <a:gd name="T48" fmla="*/ 395 w 463"/>
              <a:gd name="T49" fmla="*/ 334 h 987"/>
              <a:gd name="T50" fmla="*/ 402 w 463"/>
              <a:gd name="T51" fmla="*/ 362 h 987"/>
              <a:gd name="T52" fmla="*/ 414 w 463"/>
              <a:gd name="T53" fmla="*/ 373 h 987"/>
              <a:gd name="T54" fmla="*/ 446 w 463"/>
              <a:gd name="T55" fmla="*/ 358 h 987"/>
              <a:gd name="T56" fmla="*/ 463 w 463"/>
              <a:gd name="T57" fmla="*/ 421 h 987"/>
              <a:gd name="T58" fmla="*/ 443 w 463"/>
              <a:gd name="T59" fmla="*/ 429 h 987"/>
              <a:gd name="T60" fmla="*/ 435 w 463"/>
              <a:gd name="T61" fmla="*/ 452 h 987"/>
              <a:gd name="T62" fmla="*/ 453 w 463"/>
              <a:gd name="T63" fmla="*/ 473 h 987"/>
              <a:gd name="T64" fmla="*/ 463 w 463"/>
              <a:gd name="T65" fmla="*/ 504 h 987"/>
              <a:gd name="T66" fmla="*/ 448 w 463"/>
              <a:gd name="T67" fmla="*/ 548 h 987"/>
              <a:gd name="T68" fmla="*/ 462 w 463"/>
              <a:gd name="T69" fmla="*/ 597 h 987"/>
              <a:gd name="T70" fmla="*/ 459 w 463"/>
              <a:gd name="T71" fmla="*/ 771 h 987"/>
              <a:gd name="T72" fmla="*/ 461 w 463"/>
              <a:gd name="T73" fmla="*/ 817 h 987"/>
              <a:gd name="T74" fmla="*/ 407 w 463"/>
              <a:gd name="T75" fmla="*/ 880 h 987"/>
              <a:gd name="T76" fmla="*/ 395 w 463"/>
              <a:gd name="T77" fmla="*/ 924 h 987"/>
              <a:gd name="T78" fmla="*/ 328 w 463"/>
              <a:gd name="T79" fmla="*/ 957 h 987"/>
              <a:gd name="T80" fmla="*/ 190 w 463"/>
              <a:gd name="T81" fmla="*/ 987 h 987"/>
              <a:gd name="T82" fmla="*/ 139 w 463"/>
              <a:gd name="T83" fmla="*/ 969 h 987"/>
              <a:gd name="T84" fmla="*/ 149 w 463"/>
              <a:gd name="T85" fmla="*/ 928 h 987"/>
              <a:gd name="T86" fmla="*/ 171 w 463"/>
              <a:gd name="T87" fmla="*/ 928 h 987"/>
              <a:gd name="T88" fmla="*/ 187 w 463"/>
              <a:gd name="T89" fmla="*/ 947 h 987"/>
              <a:gd name="T90" fmla="*/ 319 w 463"/>
              <a:gd name="T91" fmla="*/ 917 h 987"/>
              <a:gd name="T92" fmla="*/ 384 w 463"/>
              <a:gd name="T93" fmla="*/ 861 h 987"/>
              <a:gd name="T94" fmla="*/ 399 w 463"/>
              <a:gd name="T95" fmla="*/ 786 h 987"/>
              <a:gd name="T96" fmla="*/ 358 w 463"/>
              <a:gd name="T97" fmla="*/ 637 h 987"/>
              <a:gd name="T98" fmla="*/ 313 w 463"/>
              <a:gd name="T99" fmla="*/ 585 h 987"/>
              <a:gd name="T100" fmla="*/ 271 w 463"/>
              <a:gd name="T101" fmla="*/ 452 h 987"/>
              <a:gd name="T102" fmla="*/ 264 w 463"/>
              <a:gd name="T103" fmla="*/ 436 h 987"/>
              <a:gd name="T104" fmla="*/ 267 w 463"/>
              <a:gd name="T105" fmla="*/ 408 h 987"/>
              <a:gd name="T106" fmla="*/ 258 w 463"/>
              <a:gd name="T107" fmla="*/ 365 h 987"/>
              <a:gd name="T108" fmla="*/ 273 w 463"/>
              <a:gd name="T109" fmla="*/ 276 h 987"/>
              <a:gd name="T110" fmla="*/ 261 w 463"/>
              <a:gd name="T111" fmla="*/ 209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3" h="987">
                <a:moveTo>
                  <a:pt x="234" y="206"/>
                </a:moveTo>
                <a:lnTo>
                  <a:pt x="234" y="206"/>
                </a:lnTo>
                <a:lnTo>
                  <a:pt x="227" y="210"/>
                </a:lnTo>
                <a:lnTo>
                  <a:pt x="221" y="214"/>
                </a:lnTo>
                <a:lnTo>
                  <a:pt x="215" y="222"/>
                </a:lnTo>
                <a:lnTo>
                  <a:pt x="209" y="226"/>
                </a:lnTo>
                <a:lnTo>
                  <a:pt x="204" y="228"/>
                </a:lnTo>
                <a:lnTo>
                  <a:pt x="195" y="229"/>
                </a:lnTo>
                <a:lnTo>
                  <a:pt x="185" y="228"/>
                </a:lnTo>
                <a:lnTo>
                  <a:pt x="185" y="228"/>
                </a:lnTo>
                <a:lnTo>
                  <a:pt x="174" y="226"/>
                </a:lnTo>
                <a:lnTo>
                  <a:pt x="165" y="225"/>
                </a:lnTo>
                <a:lnTo>
                  <a:pt x="159" y="226"/>
                </a:lnTo>
                <a:lnTo>
                  <a:pt x="152" y="228"/>
                </a:lnTo>
                <a:lnTo>
                  <a:pt x="141" y="233"/>
                </a:lnTo>
                <a:lnTo>
                  <a:pt x="126" y="243"/>
                </a:lnTo>
                <a:lnTo>
                  <a:pt x="126" y="243"/>
                </a:lnTo>
                <a:lnTo>
                  <a:pt x="105" y="254"/>
                </a:lnTo>
                <a:lnTo>
                  <a:pt x="85" y="269"/>
                </a:lnTo>
                <a:lnTo>
                  <a:pt x="66" y="281"/>
                </a:lnTo>
                <a:lnTo>
                  <a:pt x="56" y="291"/>
                </a:lnTo>
                <a:lnTo>
                  <a:pt x="56" y="291"/>
                </a:lnTo>
                <a:lnTo>
                  <a:pt x="55" y="293"/>
                </a:lnTo>
                <a:lnTo>
                  <a:pt x="55" y="298"/>
                </a:lnTo>
                <a:lnTo>
                  <a:pt x="55" y="304"/>
                </a:lnTo>
                <a:lnTo>
                  <a:pt x="55" y="306"/>
                </a:lnTo>
                <a:lnTo>
                  <a:pt x="52" y="304"/>
                </a:lnTo>
                <a:lnTo>
                  <a:pt x="41" y="298"/>
                </a:lnTo>
                <a:lnTo>
                  <a:pt x="41" y="298"/>
                </a:lnTo>
                <a:lnTo>
                  <a:pt x="22" y="283"/>
                </a:lnTo>
                <a:lnTo>
                  <a:pt x="12" y="272"/>
                </a:lnTo>
                <a:lnTo>
                  <a:pt x="12" y="272"/>
                </a:lnTo>
                <a:lnTo>
                  <a:pt x="4" y="265"/>
                </a:lnTo>
                <a:lnTo>
                  <a:pt x="1" y="261"/>
                </a:lnTo>
                <a:lnTo>
                  <a:pt x="0" y="258"/>
                </a:lnTo>
                <a:lnTo>
                  <a:pt x="0" y="255"/>
                </a:lnTo>
                <a:lnTo>
                  <a:pt x="3" y="252"/>
                </a:lnTo>
                <a:lnTo>
                  <a:pt x="7" y="251"/>
                </a:lnTo>
                <a:lnTo>
                  <a:pt x="15" y="250"/>
                </a:lnTo>
                <a:lnTo>
                  <a:pt x="15" y="250"/>
                </a:lnTo>
                <a:lnTo>
                  <a:pt x="30" y="248"/>
                </a:lnTo>
                <a:lnTo>
                  <a:pt x="38" y="247"/>
                </a:lnTo>
                <a:lnTo>
                  <a:pt x="38" y="247"/>
                </a:lnTo>
                <a:lnTo>
                  <a:pt x="48" y="242"/>
                </a:lnTo>
                <a:lnTo>
                  <a:pt x="63" y="232"/>
                </a:lnTo>
                <a:lnTo>
                  <a:pt x="63" y="232"/>
                </a:lnTo>
                <a:lnTo>
                  <a:pt x="81" y="218"/>
                </a:lnTo>
                <a:lnTo>
                  <a:pt x="94" y="207"/>
                </a:lnTo>
                <a:lnTo>
                  <a:pt x="102" y="199"/>
                </a:lnTo>
                <a:lnTo>
                  <a:pt x="104" y="196"/>
                </a:lnTo>
                <a:lnTo>
                  <a:pt x="104" y="195"/>
                </a:lnTo>
                <a:lnTo>
                  <a:pt x="104" y="195"/>
                </a:lnTo>
                <a:lnTo>
                  <a:pt x="101" y="190"/>
                </a:lnTo>
                <a:lnTo>
                  <a:pt x="98" y="181"/>
                </a:lnTo>
                <a:lnTo>
                  <a:pt x="98" y="172"/>
                </a:lnTo>
                <a:lnTo>
                  <a:pt x="98" y="166"/>
                </a:lnTo>
                <a:lnTo>
                  <a:pt x="100" y="161"/>
                </a:lnTo>
                <a:lnTo>
                  <a:pt x="100" y="161"/>
                </a:lnTo>
                <a:lnTo>
                  <a:pt x="104" y="154"/>
                </a:lnTo>
                <a:lnTo>
                  <a:pt x="107" y="150"/>
                </a:lnTo>
                <a:lnTo>
                  <a:pt x="109" y="146"/>
                </a:lnTo>
                <a:lnTo>
                  <a:pt x="111" y="139"/>
                </a:lnTo>
                <a:lnTo>
                  <a:pt x="111" y="139"/>
                </a:lnTo>
                <a:lnTo>
                  <a:pt x="112" y="135"/>
                </a:lnTo>
                <a:lnTo>
                  <a:pt x="111" y="129"/>
                </a:lnTo>
                <a:lnTo>
                  <a:pt x="108" y="123"/>
                </a:lnTo>
                <a:lnTo>
                  <a:pt x="104" y="113"/>
                </a:lnTo>
                <a:lnTo>
                  <a:pt x="101" y="108"/>
                </a:lnTo>
                <a:lnTo>
                  <a:pt x="100" y="102"/>
                </a:lnTo>
                <a:lnTo>
                  <a:pt x="100" y="102"/>
                </a:lnTo>
                <a:lnTo>
                  <a:pt x="97" y="90"/>
                </a:lnTo>
                <a:lnTo>
                  <a:pt x="94" y="80"/>
                </a:lnTo>
                <a:lnTo>
                  <a:pt x="94" y="77"/>
                </a:lnTo>
                <a:lnTo>
                  <a:pt x="94" y="77"/>
                </a:lnTo>
                <a:lnTo>
                  <a:pt x="100" y="84"/>
                </a:lnTo>
                <a:lnTo>
                  <a:pt x="100" y="84"/>
                </a:lnTo>
                <a:lnTo>
                  <a:pt x="115" y="103"/>
                </a:lnTo>
                <a:lnTo>
                  <a:pt x="119" y="106"/>
                </a:lnTo>
                <a:lnTo>
                  <a:pt x="122" y="109"/>
                </a:lnTo>
                <a:lnTo>
                  <a:pt x="126" y="110"/>
                </a:lnTo>
                <a:lnTo>
                  <a:pt x="130" y="109"/>
                </a:lnTo>
                <a:lnTo>
                  <a:pt x="130" y="109"/>
                </a:lnTo>
                <a:lnTo>
                  <a:pt x="138" y="108"/>
                </a:lnTo>
                <a:lnTo>
                  <a:pt x="143" y="103"/>
                </a:lnTo>
                <a:lnTo>
                  <a:pt x="149" y="97"/>
                </a:lnTo>
                <a:lnTo>
                  <a:pt x="156" y="87"/>
                </a:lnTo>
                <a:lnTo>
                  <a:pt x="156" y="87"/>
                </a:lnTo>
                <a:lnTo>
                  <a:pt x="164" y="79"/>
                </a:lnTo>
                <a:lnTo>
                  <a:pt x="169" y="75"/>
                </a:lnTo>
                <a:lnTo>
                  <a:pt x="174" y="72"/>
                </a:lnTo>
                <a:lnTo>
                  <a:pt x="175" y="71"/>
                </a:lnTo>
                <a:lnTo>
                  <a:pt x="174" y="69"/>
                </a:lnTo>
                <a:lnTo>
                  <a:pt x="174" y="69"/>
                </a:lnTo>
                <a:lnTo>
                  <a:pt x="160" y="51"/>
                </a:lnTo>
                <a:lnTo>
                  <a:pt x="157" y="47"/>
                </a:lnTo>
                <a:lnTo>
                  <a:pt x="154" y="42"/>
                </a:lnTo>
                <a:lnTo>
                  <a:pt x="156" y="41"/>
                </a:lnTo>
                <a:lnTo>
                  <a:pt x="160" y="39"/>
                </a:lnTo>
                <a:lnTo>
                  <a:pt x="160" y="39"/>
                </a:lnTo>
                <a:lnTo>
                  <a:pt x="168" y="42"/>
                </a:lnTo>
                <a:lnTo>
                  <a:pt x="175" y="46"/>
                </a:lnTo>
                <a:lnTo>
                  <a:pt x="179" y="49"/>
                </a:lnTo>
                <a:lnTo>
                  <a:pt x="182" y="50"/>
                </a:lnTo>
                <a:lnTo>
                  <a:pt x="182" y="50"/>
                </a:lnTo>
                <a:lnTo>
                  <a:pt x="185" y="50"/>
                </a:lnTo>
                <a:lnTo>
                  <a:pt x="189" y="47"/>
                </a:lnTo>
                <a:lnTo>
                  <a:pt x="191" y="46"/>
                </a:lnTo>
                <a:lnTo>
                  <a:pt x="193" y="42"/>
                </a:lnTo>
                <a:lnTo>
                  <a:pt x="195" y="38"/>
                </a:lnTo>
                <a:lnTo>
                  <a:pt x="197" y="32"/>
                </a:lnTo>
                <a:lnTo>
                  <a:pt x="197" y="32"/>
                </a:lnTo>
                <a:lnTo>
                  <a:pt x="198" y="19"/>
                </a:lnTo>
                <a:lnTo>
                  <a:pt x="201" y="6"/>
                </a:lnTo>
                <a:lnTo>
                  <a:pt x="202" y="2"/>
                </a:lnTo>
                <a:lnTo>
                  <a:pt x="204" y="0"/>
                </a:lnTo>
                <a:lnTo>
                  <a:pt x="206" y="1"/>
                </a:lnTo>
                <a:lnTo>
                  <a:pt x="208" y="6"/>
                </a:lnTo>
                <a:lnTo>
                  <a:pt x="208" y="6"/>
                </a:lnTo>
                <a:lnTo>
                  <a:pt x="208" y="17"/>
                </a:lnTo>
                <a:lnTo>
                  <a:pt x="208" y="25"/>
                </a:lnTo>
                <a:lnTo>
                  <a:pt x="208" y="32"/>
                </a:lnTo>
                <a:lnTo>
                  <a:pt x="209" y="36"/>
                </a:lnTo>
                <a:lnTo>
                  <a:pt x="210" y="39"/>
                </a:lnTo>
                <a:lnTo>
                  <a:pt x="210" y="39"/>
                </a:lnTo>
                <a:lnTo>
                  <a:pt x="217" y="43"/>
                </a:lnTo>
                <a:lnTo>
                  <a:pt x="227" y="49"/>
                </a:lnTo>
                <a:lnTo>
                  <a:pt x="257" y="58"/>
                </a:lnTo>
                <a:lnTo>
                  <a:pt x="273" y="65"/>
                </a:lnTo>
                <a:lnTo>
                  <a:pt x="288" y="71"/>
                </a:lnTo>
                <a:lnTo>
                  <a:pt x="299" y="77"/>
                </a:lnTo>
                <a:lnTo>
                  <a:pt x="303" y="80"/>
                </a:lnTo>
                <a:lnTo>
                  <a:pt x="306" y="84"/>
                </a:lnTo>
                <a:lnTo>
                  <a:pt x="306" y="84"/>
                </a:lnTo>
                <a:lnTo>
                  <a:pt x="313" y="94"/>
                </a:lnTo>
                <a:lnTo>
                  <a:pt x="316" y="101"/>
                </a:lnTo>
                <a:lnTo>
                  <a:pt x="319" y="108"/>
                </a:lnTo>
                <a:lnTo>
                  <a:pt x="325" y="117"/>
                </a:lnTo>
                <a:lnTo>
                  <a:pt x="325" y="117"/>
                </a:lnTo>
                <a:lnTo>
                  <a:pt x="329" y="121"/>
                </a:lnTo>
                <a:lnTo>
                  <a:pt x="334" y="125"/>
                </a:lnTo>
                <a:lnTo>
                  <a:pt x="340" y="128"/>
                </a:lnTo>
                <a:lnTo>
                  <a:pt x="343" y="131"/>
                </a:lnTo>
                <a:lnTo>
                  <a:pt x="346" y="133"/>
                </a:lnTo>
                <a:lnTo>
                  <a:pt x="347" y="139"/>
                </a:lnTo>
                <a:lnTo>
                  <a:pt x="347" y="146"/>
                </a:lnTo>
                <a:lnTo>
                  <a:pt x="347" y="146"/>
                </a:lnTo>
                <a:lnTo>
                  <a:pt x="347" y="154"/>
                </a:lnTo>
                <a:lnTo>
                  <a:pt x="346" y="159"/>
                </a:lnTo>
                <a:lnTo>
                  <a:pt x="345" y="166"/>
                </a:lnTo>
                <a:lnTo>
                  <a:pt x="345" y="169"/>
                </a:lnTo>
                <a:lnTo>
                  <a:pt x="345" y="173"/>
                </a:lnTo>
                <a:lnTo>
                  <a:pt x="351" y="183"/>
                </a:lnTo>
                <a:lnTo>
                  <a:pt x="351" y="183"/>
                </a:lnTo>
                <a:lnTo>
                  <a:pt x="357" y="190"/>
                </a:lnTo>
                <a:lnTo>
                  <a:pt x="361" y="192"/>
                </a:lnTo>
                <a:lnTo>
                  <a:pt x="369" y="198"/>
                </a:lnTo>
                <a:lnTo>
                  <a:pt x="372" y="199"/>
                </a:lnTo>
                <a:lnTo>
                  <a:pt x="375" y="203"/>
                </a:lnTo>
                <a:lnTo>
                  <a:pt x="376" y="210"/>
                </a:lnTo>
                <a:lnTo>
                  <a:pt x="377" y="220"/>
                </a:lnTo>
                <a:lnTo>
                  <a:pt x="377" y="220"/>
                </a:lnTo>
                <a:lnTo>
                  <a:pt x="377" y="231"/>
                </a:lnTo>
                <a:lnTo>
                  <a:pt x="376" y="239"/>
                </a:lnTo>
                <a:lnTo>
                  <a:pt x="372" y="250"/>
                </a:lnTo>
                <a:lnTo>
                  <a:pt x="370" y="252"/>
                </a:lnTo>
                <a:lnTo>
                  <a:pt x="370" y="257"/>
                </a:lnTo>
                <a:lnTo>
                  <a:pt x="372" y="261"/>
                </a:lnTo>
                <a:lnTo>
                  <a:pt x="377" y="265"/>
                </a:lnTo>
                <a:lnTo>
                  <a:pt x="377" y="265"/>
                </a:lnTo>
                <a:lnTo>
                  <a:pt x="383" y="272"/>
                </a:lnTo>
                <a:lnTo>
                  <a:pt x="387" y="280"/>
                </a:lnTo>
                <a:lnTo>
                  <a:pt x="390" y="291"/>
                </a:lnTo>
                <a:lnTo>
                  <a:pt x="392" y="300"/>
                </a:lnTo>
                <a:lnTo>
                  <a:pt x="394" y="321"/>
                </a:lnTo>
                <a:lnTo>
                  <a:pt x="395" y="334"/>
                </a:lnTo>
                <a:lnTo>
                  <a:pt x="395" y="334"/>
                </a:lnTo>
                <a:lnTo>
                  <a:pt x="396" y="339"/>
                </a:lnTo>
                <a:lnTo>
                  <a:pt x="396" y="339"/>
                </a:lnTo>
                <a:lnTo>
                  <a:pt x="396" y="339"/>
                </a:lnTo>
                <a:lnTo>
                  <a:pt x="399" y="350"/>
                </a:lnTo>
                <a:lnTo>
                  <a:pt x="399" y="350"/>
                </a:lnTo>
                <a:lnTo>
                  <a:pt x="402" y="362"/>
                </a:lnTo>
                <a:lnTo>
                  <a:pt x="403" y="371"/>
                </a:lnTo>
                <a:lnTo>
                  <a:pt x="405" y="377"/>
                </a:lnTo>
                <a:lnTo>
                  <a:pt x="405" y="378"/>
                </a:lnTo>
                <a:lnTo>
                  <a:pt x="406" y="378"/>
                </a:lnTo>
                <a:lnTo>
                  <a:pt x="406" y="378"/>
                </a:lnTo>
                <a:lnTo>
                  <a:pt x="410" y="377"/>
                </a:lnTo>
                <a:lnTo>
                  <a:pt x="414" y="373"/>
                </a:lnTo>
                <a:lnTo>
                  <a:pt x="420" y="366"/>
                </a:lnTo>
                <a:lnTo>
                  <a:pt x="427" y="360"/>
                </a:lnTo>
                <a:lnTo>
                  <a:pt x="433" y="355"/>
                </a:lnTo>
                <a:lnTo>
                  <a:pt x="437" y="354"/>
                </a:lnTo>
                <a:lnTo>
                  <a:pt x="440" y="354"/>
                </a:lnTo>
                <a:lnTo>
                  <a:pt x="443" y="355"/>
                </a:lnTo>
                <a:lnTo>
                  <a:pt x="446" y="358"/>
                </a:lnTo>
                <a:lnTo>
                  <a:pt x="448" y="362"/>
                </a:lnTo>
                <a:lnTo>
                  <a:pt x="451" y="367"/>
                </a:lnTo>
                <a:lnTo>
                  <a:pt x="451" y="367"/>
                </a:lnTo>
                <a:lnTo>
                  <a:pt x="458" y="392"/>
                </a:lnTo>
                <a:lnTo>
                  <a:pt x="463" y="408"/>
                </a:lnTo>
                <a:lnTo>
                  <a:pt x="463" y="415"/>
                </a:lnTo>
                <a:lnTo>
                  <a:pt x="463" y="421"/>
                </a:lnTo>
                <a:lnTo>
                  <a:pt x="462" y="425"/>
                </a:lnTo>
                <a:lnTo>
                  <a:pt x="458" y="427"/>
                </a:lnTo>
                <a:lnTo>
                  <a:pt x="458" y="427"/>
                </a:lnTo>
                <a:lnTo>
                  <a:pt x="454" y="429"/>
                </a:lnTo>
                <a:lnTo>
                  <a:pt x="451" y="429"/>
                </a:lnTo>
                <a:lnTo>
                  <a:pt x="446" y="429"/>
                </a:lnTo>
                <a:lnTo>
                  <a:pt x="443" y="429"/>
                </a:lnTo>
                <a:lnTo>
                  <a:pt x="442" y="430"/>
                </a:lnTo>
                <a:lnTo>
                  <a:pt x="440" y="438"/>
                </a:lnTo>
                <a:lnTo>
                  <a:pt x="440" y="438"/>
                </a:lnTo>
                <a:lnTo>
                  <a:pt x="439" y="442"/>
                </a:lnTo>
                <a:lnTo>
                  <a:pt x="437" y="447"/>
                </a:lnTo>
                <a:lnTo>
                  <a:pt x="435" y="449"/>
                </a:lnTo>
                <a:lnTo>
                  <a:pt x="435" y="452"/>
                </a:lnTo>
                <a:lnTo>
                  <a:pt x="435" y="453"/>
                </a:lnTo>
                <a:lnTo>
                  <a:pt x="440" y="464"/>
                </a:lnTo>
                <a:lnTo>
                  <a:pt x="440" y="464"/>
                </a:lnTo>
                <a:lnTo>
                  <a:pt x="444" y="470"/>
                </a:lnTo>
                <a:lnTo>
                  <a:pt x="447" y="471"/>
                </a:lnTo>
                <a:lnTo>
                  <a:pt x="450" y="473"/>
                </a:lnTo>
                <a:lnTo>
                  <a:pt x="453" y="473"/>
                </a:lnTo>
                <a:lnTo>
                  <a:pt x="455" y="473"/>
                </a:lnTo>
                <a:lnTo>
                  <a:pt x="458" y="474"/>
                </a:lnTo>
                <a:lnTo>
                  <a:pt x="459" y="478"/>
                </a:lnTo>
                <a:lnTo>
                  <a:pt x="462" y="486"/>
                </a:lnTo>
                <a:lnTo>
                  <a:pt x="462" y="486"/>
                </a:lnTo>
                <a:lnTo>
                  <a:pt x="463" y="496"/>
                </a:lnTo>
                <a:lnTo>
                  <a:pt x="463" y="504"/>
                </a:lnTo>
                <a:lnTo>
                  <a:pt x="461" y="519"/>
                </a:lnTo>
                <a:lnTo>
                  <a:pt x="458" y="531"/>
                </a:lnTo>
                <a:lnTo>
                  <a:pt x="454" y="538"/>
                </a:lnTo>
                <a:lnTo>
                  <a:pt x="454" y="538"/>
                </a:lnTo>
                <a:lnTo>
                  <a:pt x="453" y="540"/>
                </a:lnTo>
                <a:lnTo>
                  <a:pt x="450" y="542"/>
                </a:lnTo>
                <a:lnTo>
                  <a:pt x="448" y="548"/>
                </a:lnTo>
                <a:lnTo>
                  <a:pt x="451" y="560"/>
                </a:lnTo>
                <a:lnTo>
                  <a:pt x="451" y="560"/>
                </a:lnTo>
                <a:lnTo>
                  <a:pt x="454" y="572"/>
                </a:lnTo>
                <a:lnTo>
                  <a:pt x="457" y="581"/>
                </a:lnTo>
                <a:lnTo>
                  <a:pt x="462" y="589"/>
                </a:lnTo>
                <a:lnTo>
                  <a:pt x="462" y="589"/>
                </a:lnTo>
                <a:lnTo>
                  <a:pt x="462" y="597"/>
                </a:lnTo>
                <a:lnTo>
                  <a:pt x="462" y="612"/>
                </a:lnTo>
                <a:lnTo>
                  <a:pt x="462" y="660"/>
                </a:lnTo>
                <a:lnTo>
                  <a:pt x="458" y="745"/>
                </a:lnTo>
                <a:lnTo>
                  <a:pt x="458" y="745"/>
                </a:lnTo>
                <a:lnTo>
                  <a:pt x="458" y="757"/>
                </a:lnTo>
                <a:lnTo>
                  <a:pt x="459" y="764"/>
                </a:lnTo>
                <a:lnTo>
                  <a:pt x="459" y="771"/>
                </a:lnTo>
                <a:lnTo>
                  <a:pt x="458" y="784"/>
                </a:lnTo>
                <a:lnTo>
                  <a:pt x="458" y="784"/>
                </a:lnTo>
                <a:lnTo>
                  <a:pt x="458" y="794"/>
                </a:lnTo>
                <a:lnTo>
                  <a:pt x="458" y="799"/>
                </a:lnTo>
                <a:lnTo>
                  <a:pt x="461" y="809"/>
                </a:lnTo>
                <a:lnTo>
                  <a:pt x="461" y="813"/>
                </a:lnTo>
                <a:lnTo>
                  <a:pt x="461" y="817"/>
                </a:lnTo>
                <a:lnTo>
                  <a:pt x="457" y="824"/>
                </a:lnTo>
                <a:lnTo>
                  <a:pt x="451" y="832"/>
                </a:lnTo>
                <a:lnTo>
                  <a:pt x="451" y="832"/>
                </a:lnTo>
                <a:lnTo>
                  <a:pt x="436" y="850"/>
                </a:lnTo>
                <a:lnTo>
                  <a:pt x="424" y="862"/>
                </a:lnTo>
                <a:lnTo>
                  <a:pt x="413" y="873"/>
                </a:lnTo>
                <a:lnTo>
                  <a:pt x="407" y="880"/>
                </a:lnTo>
                <a:lnTo>
                  <a:pt x="403" y="888"/>
                </a:lnTo>
                <a:lnTo>
                  <a:pt x="403" y="888"/>
                </a:lnTo>
                <a:lnTo>
                  <a:pt x="399" y="895"/>
                </a:lnTo>
                <a:lnTo>
                  <a:pt x="399" y="902"/>
                </a:lnTo>
                <a:lnTo>
                  <a:pt x="399" y="913"/>
                </a:lnTo>
                <a:lnTo>
                  <a:pt x="398" y="918"/>
                </a:lnTo>
                <a:lnTo>
                  <a:pt x="395" y="924"/>
                </a:lnTo>
                <a:lnTo>
                  <a:pt x="390" y="929"/>
                </a:lnTo>
                <a:lnTo>
                  <a:pt x="380" y="936"/>
                </a:lnTo>
                <a:lnTo>
                  <a:pt x="380" y="936"/>
                </a:lnTo>
                <a:lnTo>
                  <a:pt x="369" y="943"/>
                </a:lnTo>
                <a:lnTo>
                  <a:pt x="355" y="948"/>
                </a:lnTo>
                <a:lnTo>
                  <a:pt x="342" y="952"/>
                </a:lnTo>
                <a:lnTo>
                  <a:pt x="328" y="957"/>
                </a:lnTo>
                <a:lnTo>
                  <a:pt x="299" y="962"/>
                </a:lnTo>
                <a:lnTo>
                  <a:pt x="271" y="969"/>
                </a:lnTo>
                <a:lnTo>
                  <a:pt x="271" y="969"/>
                </a:lnTo>
                <a:lnTo>
                  <a:pt x="239" y="977"/>
                </a:lnTo>
                <a:lnTo>
                  <a:pt x="223" y="981"/>
                </a:lnTo>
                <a:lnTo>
                  <a:pt x="206" y="984"/>
                </a:lnTo>
                <a:lnTo>
                  <a:pt x="190" y="987"/>
                </a:lnTo>
                <a:lnTo>
                  <a:pt x="175" y="985"/>
                </a:lnTo>
                <a:lnTo>
                  <a:pt x="161" y="983"/>
                </a:lnTo>
                <a:lnTo>
                  <a:pt x="154" y="980"/>
                </a:lnTo>
                <a:lnTo>
                  <a:pt x="148" y="977"/>
                </a:lnTo>
                <a:lnTo>
                  <a:pt x="148" y="977"/>
                </a:lnTo>
                <a:lnTo>
                  <a:pt x="143" y="973"/>
                </a:lnTo>
                <a:lnTo>
                  <a:pt x="139" y="969"/>
                </a:lnTo>
                <a:lnTo>
                  <a:pt x="137" y="963"/>
                </a:lnTo>
                <a:lnTo>
                  <a:pt x="135" y="959"/>
                </a:lnTo>
                <a:lnTo>
                  <a:pt x="134" y="955"/>
                </a:lnTo>
                <a:lnTo>
                  <a:pt x="134" y="950"/>
                </a:lnTo>
                <a:lnTo>
                  <a:pt x="137" y="942"/>
                </a:lnTo>
                <a:lnTo>
                  <a:pt x="142" y="933"/>
                </a:lnTo>
                <a:lnTo>
                  <a:pt x="149" y="928"/>
                </a:lnTo>
                <a:lnTo>
                  <a:pt x="156" y="922"/>
                </a:lnTo>
                <a:lnTo>
                  <a:pt x="163" y="921"/>
                </a:lnTo>
                <a:lnTo>
                  <a:pt x="163" y="921"/>
                </a:lnTo>
                <a:lnTo>
                  <a:pt x="168" y="921"/>
                </a:lnTo>
                <a:lnTo>
                  <a:pt x="171" y="922"/>
                </a:lnTo>
                <a:lnTo>
                  <a:pt x="172" y="925"/>
                </a:lnTo>
                <a:lnTo>
                  <a:pt x="171" y="928"/>
                </a:lnTo>
                <a:lnTo>
                  <a:pt x="169" y="936"/>
                </a:lnTo>
                <a:lnTo>
                  <a:pt x="169" y="940"/>
                </a:lnTo>
                <a:lnTo>
                  <a:pt x="171" y="943"/>
                </a:lnTo>
                <a:lnTo>
                  <a:pt x="171" y="943"/>
                </a:lnTo>
                <a:lnTo>
                  <a:pt x="174" y="946"/>
                </a:lnTo>
                <a:lnTo>
                  <a:pt x="179" y="947"/>
                </a:lnTo>
                <a:lnTo>
                  <a:pt x="187" y="947"/>
                </a:lnTo>
                <a:lnTo>
                  <a:pt x="198" y="946"/>
                </a:lnTo>
                <a:lnTo>
                  <a:pt x="226" y="940"/>
                </a:lnTo>
                <a:lnTo>
                  <a:pt x="262" y="932"/>
                </a:lnTo>
                <a:lnTo>
                  <a:pt x="262" y="932"/>
                </a:lnTo>
                <a:lnTo>
                  <a:pt x="297" y="925"/>
                </a:lnTo>
                <a:lnTo>
                  <a:pt x="309" y="921"/>
                </a:lnTo>
                <a:lnTo>
                  <a:pt x="319" y="917"/>
                </a:lnTo>
                <a:lnTo>
                  <a:pt x="328" y="913"/>
                </a:lnTo>
                <a:lnTo>
                  <a:pt x="336" y="907"/>
                </a:lnTo>
                <a:lnTo>
                  <a:pt x="355" y="892"/>
                </a:lnTo>
                <a:lnTo>
                  <a:pt x="355" y="892"/>
                </a:lnTo>
                <a:lnTo>
                  <a:pt x="373" y="876"/>
                </a:lnTo>
                <a:lnTo>
                  <a:pt x="379" y="868"/>
                </a:lnTo>
                <a:lnTo>
                  <a:pt x="384" y="861"/>
                </a:lnTo>
                <a:lnTo>
                  <a:pt x="388" y="854"/>
                </a:lnTo>
                <a:lnTo>
                  <a:pt x="392" y="846"/>
                </a:lnTo>
                <a:lnTo>
                  <a:pt x="399" y="825"/>
                </a:lnTo>
                <a:lnTo>
                  <a:pt x="399" y="825"/>
                </a:lnTo>
                <a:lnTo>
                  <a:pt x="401" y="818"/>
                </a:lnTo>
                <a:lnTo>
                  <a:pt x="401" y="809"/>
                </a:lnTo>
                <a:lnTo>
                  <a:pt x="399" y="786"/>
                </a:lnTo>
                <a:lnTo>
                  <a:pt x="394" y="758"/>
                </a:lnTo>
                <a:lnTo>
                  <a:pt x="387" y="728"/>
                </a:lnTo>
                <a:lnTo>
                  <a:pt x="379" y="698"/>
                </a:lnTo>
                <a:lnTo>
                  <a:pt x="370" y="672"/>
                </a:lnTo>
                <a:lnTo>
                  <a:pt x="364" y="650"/>
                </a:lnTo>
                <a:lnTo>
                  <a:pt x="358" y="637"/>
                </a:lnTo>
                <a:lnTo>
                  <a:pt x="358" y="637"/>
                </a:lnTo>
                <a:lnTo>
                  <a:pt x="349" y="617"/>
                </a:lnTo>
                <a:lnTo>
                  <a:pt x="336" y="600"/>
                </a:lnTo>
                <a:lnTo>
                  <a:pt x="336" y="600"/>
                </a:lnTo>
                <a:lnTo>
                  <a:pt x="331" y="594"/>
                </a:lnTo>
                <a:lnTo>
                  <a:pt x="327" y="592"/>
                </a:lnTo>
                <a:lnTo>
                  <a:pt x="317" y="587"/>
                </a:lnTo>
                <a:lnTo>
                  <a:pt x="313" y="585"/>
                </a:lnTo>
                <a:lnTo>
                  <a:pt x="308" y="578"/>
                </a:lnTo>
                <a:lnTo>
                  <a:pt x="302" y="566"/>
                </a:lnTo>
                <a:lnTo>
                  <a:pt x="295" y="549"/>
                </a:lnTo>
                <a:lnTo>
                  <a:pt x="295" y="549"/>
                </a:lnTo>
                <a:lnTo>
                  <a:pt x="284" y="509"/>
                </a:lnTo>
                <a:lnTo>
                  <a:pt x="276" y="479"/>
                </a:lnTo>
                <a:lnTo>
                  <a:pt x="271" y="452"/>
                </a:lnTo>
                <a:lnTo>
                  <a:pt x="271" y="452"/>
                </a:lnTo>
                <a:lnTo>
                  <a:pt x="265" y="448"/>
                </a:lnTo>
                <a:lnTo>
                  <a:pt x="262" y="444"/>
                </a:lnTo>
                <a:lnTo>
                  <a:pt x="262" y="441"/>
                </a:lnTo>
                <a:lnTo>
                  <a:pt x="262" y="438"/>
                </a:lnTo>
                <a:lnTo>
                  <a:pt x="262" y="438"/>
                </a:lnTo>
                <a:lnTo>
                  <a:pt x="264" y="436"/>
                </a:lnTo>
                <a:lnTo>
                  <a:pt x="267" y="436"/>
                </a:lnTo>
                <a:lnTo>
                  <a:pt x="268" y="436"/>
                </a:lnTo>
                <a:lnTo>
                  <a:pt x="271" y="436"/>
                </a:lnTo>
                <a:lnTo>
                  <a:pt x="271" y="434"/>
                </a:lnTo>
                <a:lnTo>
                  <a:pt x="271" y="429"/>
                </a:lnTo>
                <a:lnTo>
                  <a:pt x="269" y="421"/>
                </a:lnTo>
                <a:lnTo>
                  <a:pt x="267" y="408"/>
                </a:lnTo>
                <a:lnTo>
                  <a:pt x="267" y="408"/>
                </a:lnTo>
                <a:lnTo>
                  <a:pt x="258" y="388"/>
                </a:lnTo>
                <a:lnTo>
                  <a:pt x="256" y="378"/>
                </a:lnTo>
                <a:lnTo>
                  <a:pt x="254" y="377"/>
                </a:lnTo>
                <a:lnTo>
                  <a:pt x="256" y="374"/>
                </a:lnTo>
                <a:lnTo>
                  <a:pt x="258" y="365"/>
                </a:lnTo>
                <a:lnTo>
                  <a:pt x="258" y="365"/>
                </a:lnTo>
                <a:lnTo>
                  <a:pt x="264" y="348"/>
                </a:lnTo>
                <a:lnTo>
                  <a:pt x="267" y="332"/>
                </a:lnTo>
                <a:lnTo>
                  <a:pt x="271" y="308"/>
                </a:lnTo>
                <a:lnTo>
                  <a:pt x="271" y="308"/>
                </a:lnTo>
                <a:lnTo>
                  <a:pt x="271" y="295"/>
                </a:lnTo>
                <a:lnTo>
                  <a:pt x="272" y="287"/>
                </a:lnTo>
                <a:lnTo>
                  <a:pt x="273" y="276"/>
                </a:lnTo>
                <a:lnTo>
                  <a:pt x="273" y="276"/>
                </a:lnTo>
                <a:lnTo>
                  <a:pt x="275" y="261"/>
                </a:lnTo>
                <a:lnTo>
                  <a:pt x="275" y="242"/>
                </a:lnTo>
                <a:lnTo>
                  <a:pt x="273" y="220"/>
                </a:lnTo>
                <a:lnTo>
                  <a:pt x="273" y="220"/>
                </a:lnTo>
                <a:lnTo>
                  <a:pt x="271" y="217"/>
                </a:lnTo>
                <a:lnTo>
                  <a:pt x="261" y="209"/>
                </a:lnTo>
                <a:lnTo>
                  <a:pt x="254" y="206"/>
                </a:lnTo>
                <a:lnTo>
                  <a:pt x="247" y="203"/>
                </a:lnTo>
                <a:lnTo>
                  <a:pt x="241" y="203"/>
                </a:lnTo>
                <a:lnTo>
                  <a:pt x="234" y="206"/>
                </a:lnTo>
                <a:lnTo>
                  <a:pt x="234" y="20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8D593115-ED79-4C59-92BC-A8930668FC46}"/>
              </a:ext>
            </a:extLst>
          </p:cNvPr>
          <p:cNvSpPr>
            <a:spLocks/>
          </p:cNvSpPr>
          <p:nvPr/>
        </p:nvSpPr>
        <p:spPr bwMode="auto">
          <a:xfrm>
            <a:off x="3578226" y="4730196"/>
            <a:ext cx="2804330" cy="941942"/>
          </a:xfrm>
          <a:custGeom>
            <a:avLst/>
            <a:gdLst>
              <a:gd name="T0" fmla="*/ 75 w 1435"/>
              <a:gd name="T1" fmla="*/ 178 h 482"/>
              <a:gd name="T2" fmla="*/ 26 w 1435"/>
              <a:gd name="T3" fmla="*/ 199 h 482"/>
              <a:gd name="T4" fmla="*/ 0 w 1435"/>
              <a:gd name="T5" fmla="*/ 205 h 482"/>
              <a:gd name="T6" fmla="*/ 10 w 1435"/>
              <a:gd name="T7" fmla="*/ 245 h 482"/>
              <a:gd name="T8" fmla="*/ 30 w 1435"/>
              <a:gd name="T9" fmla="*/ 257 h 482"/>
              <a:gd name="T10" fmla="*/ 48 w 1435"/>
              <a:gd name="T11" fmla="*/ 250 h 482"/>
              <a:gd name="T12" fmla="*/ 105 w 1435"/>
              <a:gd name="T13" fmla="*/ 206 h 482"/>
              <a:gd name="T14" fmla="*/ 170 w 1435"/>
              <a:gd name="T15" fmla="*/ 190 h 482"/>
              <a:gd name="T16" fmla="*/ 265 w 1435"/>
              <a:gd name="T17" fmla="*/ 176 h 482"/>
              <a:gd name="T18" fmla="*/ 286 w 1435"/>
              <a:gd name="T19" fmla="*/ 173 h 482"/>
              <a:gd name="T20" fmla="*/ 310 w 1435"/>
              <a:gd name="T21" fmla="*/ 127 h 482"/>
              <a:gd name="T22" fmla="*/ 356 w 1435"/>
              <a:gd name="T23" fmla="*/ 168 h 482"/>
              <a:gd name="T24" fmla="*/ 380 w 1435"/>
              <a:gd name="T25" fmla="*/ 254 h 482"/>
              <a:gd name="T26" fmla="*/ 409 w 1435"/>
              <a:gd name="T27" fmla="*/ 368 h 482"/>
              <a:gd name="T28" fmla="*/ 458 w 1435"/>
              <a:gd name="T29" fmla="*/ 433 h 482"/>
              <a:gd name="T30" fmla="*/ 487 w 1435"/>
              <a:gd name="T31" fmla="*/ 451 h 482"/>
              <a:gd name="T32" fmla="*/ 573 w 1435"/>
              <a:gd name="T33" fmla="*/ 450 h 482"/>
              <a:gd name="T34" fmla="*/ 620 w 1435"/>
              <a:gd name="T35" fmla="*/ 429 h 482"/>
              <a:gd name="T36" fmla="*/ 647 w 1435"/>
              <a:gd name="T37" fmla="*/ 425 h 482"/>
              <a:gd name="T38" fmla="*/ 755 w 1435"/>
              <a:gd name="T39" fmla="*/ 470 h 482"/>
              <a:gd name="T40" fmla="*/ 859 w 1435"/>
              <a:gd name="T41" fmla="*/ 482 h 482"/>
              <a:gd name="T42" fmla="*/ 1101 w 1435"/>
              <a:gd name="T43" fmla="*/ 462 h 482"/>
              <a:gd name="T44" fmla="*/ 1206 w 1435"/>
              <a:gd name="T45" fmla="*/ 447 h 482"/>
              <a:gd name="T46" fmla="*/ 1339 w 1435"/>
              <a:gd name="T47" fmla="*/ 398 h 482"/>
              <a:gd name="T48" fmla="*/ 1366 w 1435"/>
              <a:gd name="T49" fmla="*/ 396 h 482"/>
              <a:gd name="T50" fmla="*/ 1388 w 1435"/>
              <a:gd name="T51" fmla="*/ 425 h 482"/>
              <a:gd name="T52" fmla="*/ 1372 w 1435"/>
              <a:gd name="T53" fmla="*/ 433 h 482"/>
              <a:gd name="T54" fmla="*/ 1351 w 1435"/>
              <a:gd name="T55" fmla="*/ 426 h 482"/>
              <a:gd name="T56" fmla="*/ 1344 w 1435"/>
              <a:gd name="T57" fmla="*/ 444 h 482"/>
              <a:gd name="T58" fmla="*/ 1370 w 1435"/>
              <a:gd name="T59" fmla="*/ 456 h 482"/>
              <a:gd name="T60" fmla="*/ 1403 w 1435"/>
              <a:gd name="T61" fmla="*/ 447 h 482"/>
              <a:gd name="T62" fmla="*/ 1433 w 1435"/>
              <a:gd name="T63" fmla="*/ 406 h 482"/>
              <a:gd name="T64" fmla="*/ 1428 w 1435"/>
              <a:gd name="T65" fmla="*/ 370 h 482"/>
              <a:gd name="T66" fmla="*/ 1396 w 1435"/>
              <a:gd name="T67" fmla="*/ 353 h 482"/>
              <a:gd name="T68" fmla="*/ 1327 w 1435"/>
              <a:gd name="T69" fmla="*/ 355 h 482"/>
              <a:gd name="T70" fmla="*/ 1177 w 1435"/>
              <a:gd name="T71" fmla="*/ 385 h 482"/>
              <a:gd name="T72" fmla="*/ 996 w 1435"/>
              <a:gd name="T73" fmla="*/ 414 h 482"/>
              <a:gd name="T74" fmla="*/ 871 w 1435"/>
              <a:gd name="T75" fmla="*/ 411 h 482"/>
              <a:gd name="T76" fmla="*/ 758 w 1435"/>
              <a:gd name="T77" fmla="*/ 389 h 482"/>
              <a:gd name="T78" fmla="*/ 733 w 1435"/>
              <a:gd name="T79" fmla="*/ 358 h 482"/>
              <a:gd name="T80" fmla="*/ 734 w 1435"/>
              <a:gd name="T81" fmla="*/ 312 h 482"/>
              <a:gd name="T82" fmla="*/ 718 w 1435"/>
              <a:gd name="T83" fmla="*/ 257 h 482"/>
              <a:gd name="T84" fmla="*/ 643 w 1435"/>
              <a:gd name="T85" fmla="*/ 176 h 482"/>
              <a:gd name="T86" fmla="*/ 606 w 1435"/>
              <a:gd name="T87" fmla="*/ 157 h 482"/>
              <a:gd name="T88" fmla="*/ 550 w 1435"/>
              <a:gd name="T89" fmla="*/ 153 h 482"/>
              <a:gd name="T90" fmla="*/ 458 w 1435"/>
              <a:gd name="T91" fmla="*/ 113 h 482"/>
              <a:gd name="T92" fmla="*/ 470 w 1435"/>
              <a:gd name="T93" fmla="*/ 113 h 482"/>
              <a:gd name="T94" fmla="*/ 466 w 1435"/>
              <a:gd name="T95" fmla="*/ 78 h 482"/>
              <a:gd name="T96" fmla="*/ 454 w 1435"/>
              <a:gd name="T97" fmla="*/ 41 h 482"/>
              <a:gd name="T98" fmla="*/ 432 w 1435"/>
              <a:gd name="T99" fmla="*/ 34 h 482"/>
              <a:gd name="T100" fmla="*/ 410 w 1435"/>
              <a:gd name="T101" fmla="*/ 39 h 482"/>
              <a:gd name="T102" fmla="*/ 390 w 1435"/>
              <a:gd name="T103" fmla="*/ 42 h 482"/>
              <a:gd name="T104" fmla="*/ 356 w 1435"/>
              <a:gd name="T105" fmla="*/ 31 h 482"/>
              <a:gd name="T106" fmla="*/ 291 w 1435"/>
              <a:gd name="T107" fmla="*/ 20 h 482"/>
              <a:gd name="T108" fmla="*/ 252 w 1435"/>
              <a:gd name="T109" fmla="*/ 5 h 482"/>
              <a:gd name="T110" fmla="*/ 219 w 1435"/>
              <a:gd name="T111" fmla="*/ 1 h 482"/>
              <a:gd name="T112" fmla="*/ 187 w 1435"/>
              <a:gd name="T113" fmla="*/ 20 h 482"/>
              <a:gd name="T114" fmla="*/ 170 w 1435"/>
              <a:gd name="T115" fmla="*/ 50 h 482"/>
              <a:gd name="T116" fmla="*/ 137 w 1435"/>
              <a:gd name="T117" fmla="*/ 76 h 482"/>
              <a:gd name="T118" fmla="*/ 114 w 1435"/>
              <a:gd name="T119" fmla="*/ 79 h 482"/>
              <a:gd name="T120" fmla="*/ 104 w 1435"/>
              <a:gd name="T121" fmla="*/ 135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35" h="482">
                <a:moveTo>
                  <a:pt x="96" y="161"/>
                </a:moveTo>
                <a:lnTo>
                  <a:pt x="96" y="161"/>
                </a:lnTo>
                <a:lnTo>
                  <a:pt x="94" y="162"/>
                </a:lnTo>
                <a:lnTo>
                  <a:pt x="89" y="165"/>
                </a:lnTo>
                <a:lnTo>
                  <a:pt x="75" y="178"/>
                </a:lnTo>
                <a:lnTo>
                  <a:pt x="57" y="190"/>
                </a:lnTo>
                <a:lnTo>
                  <a:pt x="49" y="195"/>
                </a:lnTo>
                <a:lnTo>
                  <a:pt x="41" y="198"/>
                </a:lnTo>
                <a:lnTo>
                  <a:pt x="41" y="198"/>
                </a:lnTo>
                <a:lnTo>
                  <a:pt x="26" y="199"/>
                </a:lnTo>
                <a:lnTo>
                  <a:pt x="12" y="201"/>
                </a:lnTo>
                <a:lnTo>
                  <a:pt x="3" y="202"/>
                </a:lnTo>
                <a:lnTo>
                  <a:pt x="1" y="204"/>
                </a:lnTo>
                <a:lnTo>
                  <a:pt x="0" y="205"/>
                </a:lnTo>
                <a:lnTo>
                  <a:pt x="0" y="205"/>
                </a:lnTo>
                <a:lnTo>
                  <a:pt x="4" y="217"/>
                </a:lnTo>
                <a:lnTo>
                  <a:pt x="5" y="225"/>
                </a:lnTo>
                <a:lnTo>
                  <a:pt x="7" y="235"/>
                </a:lnTo>
                <a:lnTo>
                  <a:pt x="7" y="235"/>
                </a:lnTo>
                <a:lnTo>
                  <a:pt x="10" y="245"/>
                </a:lnTo>
                <a:lnTo>
                  <a:pt x="11" y="247"/>
                </a:lnTo>
                <a:lnTo>
                  <a:pt x="14" y="251"/>
                </a:lnTo>
                <a:lnTo>
                  <a:pt x="16" y="253"/>
                </a:lnTo>
                <a:lnTo>
                  <a:pt x="19" y="255"/>
                </a:lnTo>
                <a:lnTo>
                  <a:pt x="30" y="257"/>
                </a:lnTo>
                <a:lnTo>
                  <a:pt x="30" y="257"/>
                </a:lnTo>
                <a:lnTo>
                  <a:pt x="36" y="257"/>
                </a:lnTo>
                <a:lnTo>
                  <a:pt x="40" y="255"/>
                </a:lnTo>
                <a:lnTo>
                  <a:pt x="44" y="254"/>
                </a:lnTo>
                <a:lnTo>
                  <a:pt x="48" y="250"/>
                </a:lnTo>
                <a:lnTo>
                  <a:pt x="59" y="240"/>
                </a:lnTo>
                <a:lnTo>
                  <a:pt x="78" y="227"/>
                </a:lnTo>
                <a:lnTo>
                  <a:pt x="78" y="227"/>
                </a:lnTo>
                <a:lnTo>
                  <a:pt x="97" y="213"/>
                </a:lnTo>
                <a:lnTo>
                  <a:pt x="105" y="206"/>
                </a:lnTo>
                <a:lnTo>
                  <a:pt x="114" y="201"/>
                </a:lnTo>
                <a:lnTo>
                  <a:pt x="124" y="197"/>
                </a:lnTo>
                <a:lnTo>
                  <a:pt x="135" y="194"/>
                </a:lnTo>
                <a:lnTo>
                  <a:pt x="150" y="191"/>
                </a:lnTo>
                <a:lnTo>
                  <a:pt x="170" y="190"/>
                </a:lnTo>
                <a:lnTo>
                  <a:pt x="170" y="190"/>
                </a:lnTo>
                <a:lnTo>
                  <a:pt x="190" y="190"/>
                </a:lnTo>
                <a:lnTo>
                  <a:pt x="207" y="188"/>
                </a:lnTo>
                <a:lnTo>
                  <a:pt x="234" y="183"/>
                </a:lnTo>
                <a:lnTo>
                  <a:pt x="265" y="176"/>
                </a:lnTo>
                <a:lnTo>
                  <a:pt x="265" y="176"/>
                </a:lnTo>
                <a:lnTo>
                  <a:pt x="275" y="175"/>
                </a:lnTo>
                <a:lnTo>
                  <a:pt x="280" y="176"/>
                </a:lnTo>
                <a:lnTo>
                  <a:pt x="283" y="175"/>
                </a:lnTo>
                <a:lnTo>
                  <a:pt x="286" y="173"/>
                </a:lnTo>
                <a:lnTo>
                  <a:pt x="291" y="164"/>
                </a:lnTo>
                <a:lnTo>
                  <a:pt x="291" y="164"/>
                </a:lnTo>
                <a:lnTo>
                  <a:pt x="305" y="139"/>
                </a:lnTo>
                <a:lnTo>
                  <a:pt x="310" y="127"/>
                </a:lnTo>
                <a:lnTo>
                  <a:pt x="310" y="127"/>
                </a:lnTo>
                <a:lnTo>
                  <a:pt x="316" y="131"/>
                </a:lnTo>
                <a:lnTo>
                  <a:pt x="331" y="141"/>
                </a:lnTo>
                <a:lnTo>
                  <a:pt x="339" y="149"/>
                </a:lnTo>
                <a:lnTo>
                  <a:pt x="349" y="157"/>
                </a:lnTo>
                <a:lnTo>
                  <a:pt x="356" y="168"/>
                </a:lnTo>
                <a:lnTo>
                  <a:pt x="362" y="179"/>
                </a:lnTo>
                <a:lnTo>
                  <a:pt x="362" y="179"/>
                </a:lnTo>
                <a:lnTo>
                  <a:pt x="367" y="194"/>
                </a:lnTo>
                <a:lnTo>
                  <a:pt x="372" y="212"/>
                </a:lnTo>
                <a:lnTo>
                  <a:pt x="380" y="254"/>
                </a:lnTo>
                <a:lnTo>
                  <a:pt x="390" y="299"/>
                </a:lnTo>
                <a:lnTo>
                  <a:pt x="394" y="320"/>
                </a:lnTo>
                <a:lnTo>
                  <a:pt x="399" y="337"/>
                </a:lnTo>
                <a:lnTo>
                  <a:pt x="399" y="337"/>
                </a:lnTo>
                <a:lnTo>
                  <a:pt x="409" y="368"/>
                </a:lnTo>
                <a:lnTo>
                  <a:pt x="414" y="380"/>
                </a:lnTo>
                <a:lnTo>
                  <a:pt x="421" y="391"/>
                </a:lnTo>
                <a:lnTo>
                  <a:pt x="428" y="400"/>
                </a:lnTo>
                <a:lnTo>
                  <a:pt x="436" y="411"/>
                </a:lnTo>
                <a:lnTo>
                  <a:pt x="458" y="433"/>
                </a:lnTo>
                <a:lnTo>
                  <a:pt x="458" y="433"/>
                </a:lnTo>
                <a:lnTo>
                  <a:pt x="465" y="439"/>
                </a:lnTo>
                <a:lnTo>
                  <a:pt x="472" y="444"/>
                </a:lnTo>
                <a:lnTo>
                  <a:pt x="479" y="448"/>
                </a:lnTo>
                <a:lnTo>
                  <a:pt x="487" y="451"/>
                </a:lnTo>
                <a:lnTo>
                  <a:pt x="503" y="455"/>
                </a:lnTo>
                <a:lnTo>
                  <a:pt x="521" y="456"/>
                </a:lnTo>
                <a:lnTo>
                  <a:pt x="539" y="455"/>
                </a:lnTo>
                <a:lnTo>
                  <a:pt x="557" y="454"/>
                </a:lnTo>
                <a:lnTo>
                  <a:pt x="573" y="450"/>
                </a:lnTo>
                <a:lnTo>
                  <a:pt x="587" y="445"/>
                </a:lnTo>
                <a:lnTo>
                  <a:pt x="587" y="445"/>
                </a:lnTo>
                <a:lnTo>
                  <a:pt x="599" y="440"/>
                </a:lnTo>
                <a:lnTo>
                  <a:pt x="609" y="436"/>
                </a:lnTo>
                <a:lnTo>
                  <a:pt x="620" y="429"/>
                </a:lnTo>
                <a:lnTo>
                  <a:pt x="628" y="424"/>
                </a:lnTo>
                <a:lnTo>
                  <a:pt x="632" y="424"/>
                </a:lnTo>
                <a:lnTo>
                  <a:pt x="639" y="422"/>
                </a:lnTo>
                <a:lnTo>
                  <a:pt x="639" y="422"/>
                </a:lnTo>
                <a:lnTo>
                  <a:pt x="647" y="425"/>
                </a:lnTo>
                <a:lnTo>
                  <a:pt x="656" y="429"/>
                </a:lnTo>
                <a:lnTo>
                  <a:pt x="682" y="444"/>
                </a:lnTo>
                <a:lnTo>
                  <a:pt x="702" y="452"/>
                </a:lnTo>
                <a:lnTo>
                  <a:pt x="725" y="462"/>
                </a:lnTo>
                <a:lnTo>
                  <a:pt x="755" y="470"/>
                </a:lnTo>
                <a:lnTo>
                  <a:pt x="790" y="478"/>
                </a:lnTo>
                <a:lnTo>
                  <a:pt x="790" y="478"/>
                </a:lnTo>
                <a:lnTo>
                  <a:pt x="811" y="481"/>
                </a:lnTo>
                <a:lnTo>
                  <a:pt x="834" y="482"/>
                </a:lnTo>
                <a:lnTo>
                  <a:pt x="859" y="482"/>
                </a:lnTo>
                <a:lnTo>
                  <a:pt x="885" y="482"/>
                </a:lnTo>
                <a:lnTo>
                  <a:pt x="940" y="480"/>
                </a:lnTo>
                <a:lnTo>
                  <a:pt x="996" y="474"/>
                </a:lnTo>
                <a:lnTo>
                  <a:pt x="1050" y="467"/>
                </a:lnTo>
                <a:lnTo>
                  <a:pt x="1101" y="462"/>
                </a:lnTo>
                <a:lnTo>
                  <a:pt x="1145" y="456"/>
                </a:lnTo>
                <a:lnTo>
                  <a:pt x="1177" y="452"/>
                </a:lnTo>
                <a:lnTo>
                  <a:pt x="1177" y="452"/>
                </a:lnTo>
                <a:lnTo>
                  <a:pt x="1193" y="451"/>
                </a:lnTo>
                <a:lnTo>
                  <a:pt x="1206" y="447"/>
                </a:lnTo>
                <a:lnTo>
                  <a:pt x="1236" y="439"/>
                </a:lnTo>
                <a:lnTo>
                  <a:pt x="1265" y="428"/>
                </a:lnTo>
                <a:lnTo>
                  <a:pt x="1292" y="415"/>
                </a:lnTo>
                <a:lnTo>
                  <a:pt x="1317" y="406"/>
                </a:lnTo>
                <a:lnTo>
                  <a:pt x="1339" y="398"/>
                </a:lnTo>
                <a:lnTo>
                  <a:pt x="1347" y="395"/>
                </a:lnTo>
                <a:lnTo>
                  <a:pt x="1355" y="394"/>
                </a:lnTo>
                <a:lnTo>
                  <a:pt x="1362" y="395"/>
                </a:lnTo>
                <a:lnTo>
                  <a:pt x="1366" y="396"/>
                </a:lnTo>
                <a:lnTo>
                  <a:pt x="1366" y="396"/>
                </a:lnTo>
                <a:lnTo>
                  <a:pt x="1378" y="407"/>
                </a:lnTo>
                <a:lnTo>
                  <a:pt x="1388" y="415"/>
                </a:lnTo>
                <a:lnTo>
                  <a:pt x="1389" y="418"/>
                </a:lnTo>
                <a:lnTo>
                  <a:pt x="1391" y="422"/>
                </a:lnTo>
                <a:lnTo>
                  <a:pt x="1388" y="425"/>
                </a:lnTo>
                <a:lnTo>
                  <a:pt x="1384" y="430"/>
                </a:lnTo>
                <a:lnTo>
                  <a:pt x="1384" y="430"/>
                </a:lnTo>
                <a:lnTo>
                  <a:pt x="1380" y="433"/>
                </a:lnTo>
                <a:lnTo>
                  <a:pt x="1376" y="435"/>
                </a:lnTo>
                <a:lnTo>
                  <a:pt x="1372" y="433"/>
                </a:lnTo>
                <a:lnTo>
                  <a:pt x="1369" y="430"/>
                </a:lnTo>
                <a:lnTo>
                  <a:pt x="1365" y="428"/>
                </a:lnTo>
                <a:lnTo>
                  <a:pt x="1361" y="426"/>
                </a:lnTo>
                <a:lnTo>
                  <a:pt x="1357" y="425"/>
                </a:lnTo>
                <a:lnTo>
                  <a:pt x="1351" y="426"/>
                </a:lnTo>
                <a:lnTo>
                  <a:pt x="1351" y="426"/>
                </a:lnTo>
                <a:lnTo>
                  <a:pt x="1347" y="429"/>
                </a:lnTo>
                <a:lnTo>
                  <a:pt x="1344" y="435"/>
                </a:lnTo>
                <a:lnTo>
                  <a:pt x="1343" y="439"/>
                </a:lnTo>
                <a:lnTo>
                  <a:pt x="1344" y="444"/>
                </a:lnTo>
                <a:lnTo>
                  <a:pt x="1348" y="448"/>
                </a:lnTo>
                <a:lnTo>
                  <a:pt x="1354" y="452"/>
                </a:lnTo>
                <a:lnTo>
                  <a:pt x="1361" y="455"/>
                </a:lnTo>
                <a:lnTo>
                  <a:pt x="1370" y="456"/>
                </a:lnTo>
                <a:lnTo>
                  <a:pt x="1370" y="456"/>
                </a:lnTo>
                <a:lnTo>
                  <a:pt x="1378" y="456"/>
                </a:lnTo>
                <a:lnTo>
                  <a:pt x="1387" y="455"/>
                </a:lnTo>
                <a:lnTo>
                  <a:pt x="1394" y="454"/>
                </a:lnTo>
                <a:lnTo>
                  <a:pt x="1399" y="451"/>
                </a:lnTo>
                <a:lnTo>
                  <a:pt x="1403" y="447"/>
                </a:lnTo>
                <a:lnTo>
                  <a:pt x="1409" y="441"/>
                </a:lnTo>
                <a:lnTo>
                  <a:pt x="1421" y="426"/>
                </a:lnTo>
                <a:lnTo>
                  <a:pt x="1421" y="426"/>
                </a:lnTo>
                <a:lnTo>
                  <a:pt x="1428" y="417"/>
                </a:lnTo>
                <a:lnTo>
                  <a:pt x="1433" y="406"/>
                </a:lnTo>
                <a:lnTo>
                  <a:pt x="1435" y="395"/>
                </a:lnTo>
                <a:lnTo>
                  <a:pt x="1435" y="384"/>
                </a:lnTo>
                <a:lnTo>
                  <a:pt x="1433" y="380"/>
                </a:lnTo>
                <a:lnTo>
                  <a:pt x="1430" y="374"/>
                </a:lnTo>
                <a:lnTo>
                  <a:pt x="1428" y="370"/>
                </a:lnTo>
                <a:lnTo>
                  <a:pt x="1424" y="365"/>
                </a:lnTo>
                <a:lnTo>
                  <a:pt x="1418" y="362"/>
                </a:lnTo>
                <a:lnTo>
                  <a:pt x="1413" y="358"/>
                </a:lnTo>
                <a:lnTo>
                  <a:pt x="1404" y="355"/>
                </a:lnTo>
                <a:lnTo>
                  <a:pt x="1396" y="353"/>
                </a:lnTo>
                <a:lnTo>
                  <a:pt x="1396" y="353"/>
                </a:lnTo>
                <a:lnTo>
                  <a:pt x="1385" y="351"/>
                </a:lnTo>
                <a:lnTo>
                  <a:pt x="1376" y="350"/>
                </a:lnTo>
                <a:lnTo>
                  <a:pt x="1353" y="351"/>
                </a:lnTo>
                <a:lnTo>
                  <a:pt x="1327" y="355"/>
                </a:lnTo>
                <a:lnTo>
                  <a:pt x="1299" y="361"/>
                </a:lnTo>
                <a:lnTo>
                  <a:pt x="1240" y="374"/>
                </a:lnTo>
                <a:lnTo>
                  <a:pt x="1209" y="381"/>
                </a:lnTo>
                <a:lnTo>
                  <a:pt x="1177" y="385"/>
                </a:lnTo>
                <a:lnTo>
                  <a:pt x="1177" y="385"/>
                </a:lnTo>
                <a:lnTo>
                  <a:pt x="1145" y="391"/>
                </a:lnTo>
                <a:lnTo>
                  <a:pt x="1110" y="396"/>
                </a:lnTo>
                <a:lnTo>
                  <a:pt x="1074" y="403"/>
                </a:lnTo>
                <a:lnTo>
                  <a:pt x="1035" y="409"/>
                </a:lnTo>
                <a:lnTo>
                  <a:pt x="996" y="414"/>
                </a:lnTo>
                <a:lnTo>
                  <a:pt x="955" y="415"/>
                </a:lnTo>
                <a:lnTo>
                  <a:pt x="934" y="417"/>
                </a:lnTo>
                <a:lnTo>
                  <a:pt x="914" y="415"/>
                </a:lnTo>
                <a:lnTo>
                  <a:pt x="893" y="414"/>
                </a:lnTo>
                <a:lnTo>
                  <a:pt x="871" y="411"/>
                </a:lnTo>
                <a:lnTo>
                  <a:pt x="871" y="411"/>
                </a:lnTo>
                <a:lnTo>
                  <a:pt x="833" y="406"/>
                </a:lnTo>
                <a:lnTo>
                  <a:pt x="801" y="400"/>
                </a:lnTo>
                <a:lnTo>
                  <a:pt x="777" y="394"/>
                </a:lnTo>
                <a:lnTo>
                  <a:pt x="758" y="389"/>
                </a:lnTo>
                <a:lnTo>
                  <a:pt x="734" y="381"/>
                </a:lnTo>
                <a:lnTo>
                  <a:pt x="728" y="379"/>
                </a:lnTo>
                <a:lnTo>
                  <a:pt x="728" y="379"/>
                </a:lnTo>
                <a:lnTo>
                  <a:pt x="729" y="373"/>
                </a:lnTo>
                <a:lnTo>
                  <a:pt x="733" y="358"/>
                </a:lnTo>
                <a:lnTo>
                  <a:pt x="736" y="348"/>
                </a:lnTo>
                <a:lnTo>
                  <a:pt x="736" y="337"/>
                </a:lnTo>
                <a:lnTo>
                  <a:pt x="736" y="325"/>
                </a:lnTo>
                <a:lnTo>
                  <a:pt x="734" y="312"/>
                </a:lnTo>
                <a:lnTo>
                  <a:pt x="734" y="312"/>
                </a:lnTo>
                <a:lnTo>
                  <a:pt x="732" y="291"/>
                </a:lnTo>
                <a:lnTo>
                  <a:pt x="732" y="283"/>
                </a:lnTo>
                <a:lnTo>
                  <a:pt x="729" y="275"/>
                </a:lnTo>
                <a:lnTo>
                  <a:pt x="725" y="266"/>
                </a:lnTo>
                <a:lnTo>
                  <a:pt x="718" y="257"/>
                </a:lnTo>
                <a:lnTo>
                  <a:pt x="706" y="243"/>
                </a:lnTo>
                <a:lnTo>
                  <a:pt x="691" y="227"/>
                </a:lnTo>
                <a:lnTo>
                  <a:pt x="691" y="227"/>
                </a:lnTo>
                <a:lnTo>
                  <a:pt x="662" y="197"/>
                </a:lnTo>
                <a:lnTo>
                  <a:pt x="643" y="176"/>
                </a:lnTo>
                <a:lnTo>
                  <a:pt x="635" y="169"/>
                </a:lnTo>
                <a:lnTo>
                  <a:pt x="626" y="164"/>
                </a:lnTo>
                <a:lnTo>
                  <a:pt x="618" y="160"/>
                </a:lnTo>
                <a:lnTo>
                  <a:pt x="606" y="157"/>
                </a:lnTo>
                <a:lnTo>
                  <a:pt x="606" y="157"/>
                </a:lnTo>
                <a:lnTo>
                  <a:pt x="566" y="149"/>
                </a:lnTo>
                <a:lnTo>
                  <a:pt x="561" y="149"/>
                </a:lnTo>
                <a:lnTo>
                  <a:pt x="557" y="149"/>
                </a:lnTo>
                <a:lnTo>
                  <a:pt x="553" y="150"/>
                </a:lnTo>
                <a:lnTo>
                  <a:pt x="550" y="153"/>
                </a:lnTo>
                <a:lnTo>
                  <a:pt x="550" y="153"/>
                </a:lnTo>
                <a:lnTo>
                  <a:pt x="546" y="164"/>
                </a:lnTo>
                <a:lnTo>
                  <a:pt x="543" y="178"/>
                </a:lnTo>
                <a:lnTo>
                  <a:pt x="539" y="194"/>
                </a:lnTo>
                <a:lnTo>
                  <a:pt x="458" y="113"/>
                </a:lnTo>
                <a:lnTo>
                  <a:pt x="458" y="113"/>
                </a:lnTo>
                <a:lnTo>
                  <a:pt x="461" y="115"/>
                </a:lnTo>
                <a:lnTo>
                  <a:pt x="464" y="116"/>
                </a:lnTo>
                <a:lnTo>
                  <a:pt x="468" y="116"/>
                </a:lnTo>
                <a:lnTo>
                  <a:pt x="470" y="113"/>
                </a:lnTo>
                <a:lnTo>
                  <a:pt x="472" y="109"/>
                </a:lnTo>
                <a:lnTo>
                  <a:pt x="472" y="102"/>
                </a:lnTo>
                <a:lnTo>
                  <a:pt x="469" y="90"/>
                </a:lnTo>
                <a:lnTo>
                  <a:pt x="469" y="90"/>
                </a:lnTo>
                <a:lnTo>
                  <a:pt x="466" y="78"/>
                </a:lnTo>
                <a:lnTo>
                  <a:pt x="465" y="68"/>
                </a:lnTo>
                <a:lnTo>
                  <a:pt x="462" y="52"/>
                </a:lnTo>
                <a:lnTo>
                  <a:pt x="461" y="48"/>
                </a:lnTo>
                <a:lnTo>
                  <a:pt x="458" y="44"/>
                </a:lnTo>
                <a:lnTo>
                  <a:pt x="454" y="41"/>
                </a:lnTo>
                <a:lnTo>
                  <a:pt x="447" y="39"/>
                </a:lnTo>
                <a:lnTo>
                  <a:pt x="447" y="39"/>
                </a:lnTo>
                <a:lnTo>
                  <a:pt x="440" y="38"/>
                </a:lnTo>
                <a:lnTo>
                  <a:pt x="436" y="37"/>
                </a:lnTo>
                <a:lnTo>
                  <a:pt x="432" y="34"/>
                </a:lnTo>
                <a:lnTo>
                  <a:pt x="431" y="33"/>
                </a:lnTo>
                <a:lnTo>
                  <a:pt x="429" y="33"/>
                </a:lnTo>
                <a:lnTo>
                  <a:pt x="421" y="35"/>
                </a:lnTo>
                <a:lnTo>
                  <a:pt x="421" y="35"/>
                </a:lnTo>
                <a:lnTo>
                  <a:pt x="410" y="39"/>
                </a:lnTo>
                <a:lnTo>
                  <a:pt x="405" y="42"/>
                </a:lnTo>
                <a:lnTo>
                  <a:pt x="401" y="44"/>
                </a:lnTo>
                <a:lnTo>
                  <a:pt x="395" y="42"/>
                </a:lnTo>
                <a:lnTo>
                  <a:pt x="395" y="42"/>
                </a:lnTo>
                <a:lnTo>
                  <a:pt x="390" y="42"/>
                </a:lnTo>
                <a:lnTo>
                  <a:pt x="386" y="44"/>
                </a:lnTo>
                <a:lnTo>
                  <a:pt x="379" y="42"/>
                </a:lnTo>
                <a:lnTo>
                  <a:pt x="365" y="35"/>
                </a:lnTo>
                <a:lnTo>
                  <a:pt x="365" y="35"/>
                </a:lnTo>
                <a:lnTo>
                  <a:pt x="356" y="31"/>
                </a:lnTo>
                <a:lnTo>
                  <a:pt x="345" y="27"/>
                </a:lnTo>
                <a:lnTo>
                  <a:pt x="332" y="24"/>
                </a:lnTo>
                <a:lnTo>
                  <a:pt x="320" y="23"/>
                </a:lnTo>
                <a:lnTo>
                  <a:pt x="301" y="22"/>
                </a:lnTo>
                <a:lnTo>
                  <a:pt x="291" y="20"/>
                </a:lnTo>
                <a:lnTo>
                  <a:pt x="291" y="20"/>
                </a:lnTo>
                <a:lnTo>
                  <a:pt x="278" y="13"/>
                </a:lnTo>
                <a:lnTo>
                  <a:pt x="264" y="8"/>
                </a:lnTo>
                <a:lnTo>
                  <a:pt x="257" y="7"/>
                </a:lnTo>
                <a:lnTo>
                  <a:pt x="252" y="5"/>
                </a:lnTo>
                <a:lnTo>
                  <a:pt x="252" y="5"/>
                </a:lnTo>
                <a:lnTo>
                  <a:pt x="241" y="4"/>
                </a:lnTo>
                <a:lnTo>
                  <a:pt x="233" y="1"/>
                </a:lnTo>
                <a:lnTo>
                  <a:pt x="224" y="0"/>
                </a:lnTo>
                <a:lnTo>
                  <a:pt x="219" y="1"/>
                </a:lnTo>
                <a:lnTo>
                  <a:pt x="215" y="3"/>
                </a:lnTo>
                <a:lnTo>
                  <a:pt x="215" y="3"/>
                </a:lnTo>
                <a:lnTo>
                  <a:pt x="204" y="7"/>
                </a:lnTo>
                <a:lnTo>
                  <a:pt x="196" y="13"/>
                </a:lnTo>
                <a:lnTo>
                  <a:pt x="187" y="20"/>
                </a:lnTo>
                <a:lnTo>
                  <a:pt x="181" y="29"/>
                </a:lnTo>
                <a:lnTo>
                  <a:pt x="181" y="29"/>
                </a:lnTo>
                <a:lnTo>
                  <a:pt x="176" y="37"/>
                </a:lnTo>
                <a:lnTo>
                  <a:pt x="174" y="44"/>
                </a:lnTo>
                <a:lnTo>
                  <a:pt x="170" y="50"/>
                </a:lnTo>
                <a:lnTo>
                  <a:pt x="163" y="57"/>
                </a:lnTo>
                <a:lnTo>
                  <a:pt x="163" y="57"/>
                </a:lnTo>
                <a:lnTo>
                  <a:pt x="149" y="70"/>
                </a:lnTo>
                <a:lnTo>
                  <a:pt x="144" y="74"/>
                </a:lnTo>
                <a:lnTo>
                  <a:pt x="137" y="76"/>
                </a:lnTo>
                <a:lnTo>
                  <a:pt x="137" y="76"/>
                </a:lnTo>
                <a:lnTo>
                  <a:pt x="129" y="76"/>
                </a:lnTo>
                <a:lnTo>
                  <a:pt x="120" y="75"/>
                </a:lnTo>
                <a:lnTo>
                  <a:pt x="116" y="76"/>
                </a:lnTo>
                <a:lnTo>
                  <a:pt x="114" y="79"/>
                </a:lnTo>
                <a:lnTo>
                  <a:pt x="112" y="83"/>
                </a:lnTo>
                <a:lnTo>
                  <a:pt x="111" y="90"/>
                </a:lnTo>
                <a:lnTo>
                  <a:pt x="111" y="90"/>
                </a:lnTo>
                <a:lnTo>
                  <a:pt x="109" y="111"/>
                </a:lnTo>
                <a:lnTo>
                  <a:pt x="104" y="135"/>
                </a:lnTo>
                <a:lnTo>
                  <a:pt x="100" y="153"/>
                </a:lnTo>
                <a:lnTo>
                  <a:pt x="97" y="158"/>
                </a:lnTo>
                <a:lnTo>
                  <a:pt x="96" y="161"/>
                </a:lnTo>
                <a:lnTo>
                  <a:pt x="96" y="16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4F3356AB-E6A5-43C7-A03B-98B7A4EF7266}"/>
              </a:ext>
            </a:extLst>
          </p:cNvPr>
          <p:cNvSpPr>
            <a:spLocks/>
          </p:cNvSpPr>
          <p:nvPr/>
        </p:nvSpPr>
        <p:spPr bwMode="auto">
          <a:xfrm>
            <a:off x="690562" y="4386263"/>
            <a:ext cx="2777076" cy="1846262"/>
          </a:xfrm>
          <a:custGeom>
            <a:avLst/>
            <a:gdLst>
              <a:gd name="T0" fmla="*/ 997 w 1265"/>
              <a:gd name="T1" fmla="*/ 29 h 841"/>
              <a:gd name="T2" fmla="*/ 942 w 1265"/>
              <a:gd name="T3" fmla="*/ 55 h 841"/>
              <a:gd name="T4" fmla="*/ 911 w 1265"/>
              <a:gd name="T5" fmla="*/ 58 h 841"/>
              <a:gd name="T6" fmla="*/ 875 w 1265"/>
              <a:gd name="T7" fmla="*/ 99 h 841"/>
              <a:gd name="T8" fmla="*/ 838 w 1265"/>
              <a:gd name="T9" fmla="*/ 133 h 841"/>
              <a:gd name="T10" fmla="*/ 841 w 1265"/>
              <a:gd name="T11" fmla="*/ 175 h 841"/>
              <a:gd name="T12" fmla="*/ 829 w 1265"/>
              <a:gd name="T13" fmla="*/ 218 h 841"/>
              <a:gd name="T14" fmla="*/ 833 w 1265"/>
              <a:gd name="T15" fmla="*/ 250 h 841"/>
              <a:gd name="T16" fmla="*/ 831 w 1265"/>
              <a:gd name="T17" fmla="*/ 294 h 841"/>
              <a:gd name="T18" fmla="*/ 810 w 1265"/>
              <a:gd name="T19" fmla="*/ 335 h 841"/>
              <a:gd name="T20" fmla="*/ 804 w 1265"/>
              <a:gd name="T21" fmla="*/ 354 h 841"/>
              <a:gd name="T22" fmla="*/ 764 w 1265"/>
              <a:gd name="T23" fmla="*/ 368 h 841"/>
              <a:gd name="T24" fmla="*/ 769 w 1265"/>
              <a:gd name="T25" fmla="*/ 450 h 841"/>
              <a:gd name="T26" fmla="*/ 766 w 1265"/>
              <a:gd name="T27" fmla="*/ 481 h 841"/>
              <a:gd name="T28" fmla="*/ 819 w 1265"/>
              <a:gd name="T29" fmla="*/ 531 h 841"/>
              <a:gd name="T30" fmla="*/ 822 w 1265"/>
              <a:gd name="T31" fmla="*/ 565 h 841"/>
              <a:gd name="T32" fmla="*/ 831 w 1265"/>
              <a:gd name="T33" fmla="*/ 598 h 841"/>
              <a:gd name="T34" fmla="*/ 825 w 1265"/>
              <a:gd name="T35" fmla="*/ 626 h 841"/>
              <a:gd name="T36" fmla="*/ 806 w 1265"/>
              <a:gd name="T37" fmla="*/ 652 h 841"/>
              <a:gd name="T38" fmla="*/ 682 w 1265"/>
              <a:gd name="T39" fmla="*/ 662 h 841"/>
              <a:gd name="T40" fmla="*/ 480 w 1265"/>
              <a:gd name="T41" fmla="*/ 646 h 841"/>
              <a:gd name="T42" fmla="*/ 320 w 1265"/>
              <a:gd name="T43" fmla="*/ 655 h 841"/>
              <a:gd name="T44" fmla="*/ 156 w 1265"/>
              <a:gd name="T45" fmla="*/ 718 h 841"/>
              <a:gd name="T46" fmla="*/ 8 w 1265"/>
              <a:gd name="T47" fmla="*/ 827 h 841"/>
              <a:gd name="T48" fmla="*/ 4 w 1265"/>
              <a:gd name="T49" fmla="*/ 841 h 841"/>
              <a:gd name="T50" fmla="*/ 82 w 1265"/>
              <a:gd name="T51" fmla="*/ 805 h 841"/>
              <a:gd name="T52" fmla="*/ 172 w 1265"/>
              <a:gd name="T53" fmla="*/ 758 h 841"/>
              <a:gd name="T54" fmla="*/ 327 w 1265"/>
              <a:gd name="T55" fmla="*/ 708 h 841"/>
              <a:gd name="T56" fmla="*/ 444 w 1265"/>
              <a:gd name="T57" fmla="*/ 696 h 841"/>
              <a:gd name="T58" fmla="*/ 673 w 1265"/>
              <a:gd name="T59" fmla="*/ 743 h 841"/>
              <a:gd name="T60" fmla="*/ 777 w 1265"/>
              <a:gd name="T61" fmla="*/ 744 h 841"/>
              <a:gd name="T62" fmla="*/ 882 w 1265"/>
              <a:gd name="T63" fmla="*/ 706 h 841"/>
              <a:gd name="T64" fmla="*/ 933 w 1265"/>
              <a:gd name="T65" fmla="*/ 647 h 841"/>
              <a:gd name="T66" fmla="*/ 946 w 1265"/>
              <a:gd name="T67" fmla="*/ 607 h 841"/>
              <a:gd name="T68" fmla="*/ 994 w 1265"/>
              <a:gd name="T69" fmla="*/ 574 h 841"/>
              <a:gd name="T70" fmla="*/ 1019 w 1265"/>
              <a:gd name="T71" fmla="*/ 479 h 841"/>
              <a:gd name="T72" fmla="*/ 972 w 1265"/>
              <a:gd name="T73" fmla="*/ 255 h 841"/>
              <a:gd name="T74" fmla="*/ 966 w 1265"/>
              <a:gd name="T75" fmla="*/ 193 h 841"/>
              <a:gd name="T76" fmla="*/ 1013 w 1265"/>
              <a:gd name="T77" fmla="*/ 203 h 841"/>
              <a:gd name="T78" fmla="*/ 1142 w 1265"/>
              <a:gd name="T79" fmla="*/ 229 h 841"/>
              <a:gd name="T80" fmla="*/ 1191 w 1265"/>
              <a:gd name="T81" fmla="*/ 255 h 841"/>
              <a:gd name="T82" fmla="*/ 1212 w 1265"/>
              <a:gd name="T83" fmla="*/ 272 h 841"/>
              <a:gd name="T84" fmla="*/ 1239 w 1265"/>
              <a:gd name="T85" fmla="*/ 265 h 841"/>
              <a:gd name="T86" fmla="*/ 1264 w 1265"/>
              <a:gd name="T87" fmla="*/ 230 h 841"/>
              <a:gd name="T88" fmla="*/ 1223 w 1265"/>
              <a:gd name="T89" fmla="*/ 209 h 841"/>
              <a:gd name="T90" fmla="*/ 1182 w 1265"/>
              <a:gd name="T91" fmla="*/ 192 h 841"/>
              <a:gd name="T92" fmla="*/ 1158 w 1265"/>
              <a:gd name="T93" fmla="*/ 155 h 841"/>
              <a:gd name="T94" fmla="*/ 1164 w 1265"/>
              <a:gd name="T95" fmla="*/ 108 h 841"/>
              <a:gd name="T96" fmla="*/ 1153 w 1265"/>
              <a:gd name="T97" fmla="*/ 96 h 841"/>
              <a:gd name="T98" fmla="*/ 1116 w 1265"/>
              <a:gd name="T99" fmla="*/ 100 h 841"/>
              <a:gd name="T100" fmla="*/ 1084 w 1265"/>
              <a:gd name="T101" fmla="*/ 44 h 841"/>
              <a:gd name="T102" fmla="*/ 1052 w 1265"/>
              <a:gd name="T103" fmla="*/ 22 h 841"/>
              <a:gd name="T104" fmla="*/ 1037 w 1265"/>
              <a:gd name="T105" fmla="*/ 0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65" h="841">
                <a:moveTo>
                  <a:pt x="1027" y="3"/>
                </a:moveTo>
                <a:lnTo>
                  <a:pt x="1027" y="3"/>
                </a:lnTo>
                <a:lnTo>
                  <a:pt x="1019" y="10"/>
                </a:lnTo>
                <a:lnTo>
                  <a:pt x="1015" y="14"/>
                </a:lnTo>
                <a:lnTo>
                  <a:pt x="1009" y="19"/>
                </a:lnTo>
                <a:lnTo>
                  <a:pt x="997" y="29"/>
                </a:lnTo>
                <a:lnTo>
                  <a:pt x="997" y="29"/>
                </a:lnTo>
                <a:lnTo>
                  <a:pt x="983" y="38"/>
                </a:lnTo>
                <a:lnTo>
                  <a:pt x="970" y="45"/>
                </a:lnTo>
                <a:lnTo>
                  <a:pt x="957" y="49"/>
                </a:lnTo>
                <a:lnTo>
                  <a:pt x="942" y="55"/>
                </a:lnTo>
                <a:lnTo>
                  <a:pt x="942" y="55"/>
                </a:lnTo>
                <a:lnTo>
                  <a:pt x="935" y="56"/>
                </a:lnTo>
                <a:lnTo>
                  <a:pt x="930" y="56"/>
                </a:lnTo>
                <a:lnTo>
                  <a:pt x="922" y="55"/>
                </a:lnTo>
                <a:lnTo>
                  <a:pt x="919" y="54"/>
                </a:lnTo>
                <a:lnTo>
                  <a:pt x="916" y="55"/>
                </a:lnTo>
                <a:lnTo>
                  <a:pt x="911" y="58"/>
                </a:lnTo>
                <a:lnTo>
                  <a:pt x="905" y="62"/>
                </a:lnTo>
                <a:lnTo>
                  <a:pt x="905" y="62"/>
                </a:lnTo>
                <a:lnTo>
                  <a:pt x="896" y="73"/>
                </a:lnTo>
                <a:lnTo>
                  <a:pt x="890" y="80"/>
                </a:lnTo>
                <a:lnTo>
                  <a:pt x="886" y="88"/>
                </a:lnTo>
                <a:lnTo>
                  <a:pt x="875" y="99"/>
                </a:lnTo>
                <a:lnTo>
                  <a:pt x="875" y="99"/>
                </a:lnTo>
                <a:lnTo>
                  <a:pt x="868" y="107"/>
                </a:lnTo>
                <a:lnTo>
                  <a:pt x="862" y="112"/>
                </a:lnTo>
                <a:lnTo>
                  <a:pt x="848" y="123"/>
                </a:lnTo>
                <a:lnTo>
                  <a:pt x="842" y="129"/>
                </a:lnTo>
                <a:lnTo>
                  <a:pt x="838" y="133"/>
                </a:lnTo>
                <a:lnTo>
                  <a:pt x="836" y="138"/>
                </a:lnTo>
                <a:lnTo>
                  <a:pt x="836" y="144"/>
                </a:lnTo>
                <a:lnTo>
                  <a:pt x="836" y="144"/>
                </a:lnTo>
                <a:lnTo>
                  <a:pt x="837" y="153"/>
                </a:lnTo>
                <a:lnTo>
                  <a:pt x="840" y="163"/>
                </a:lnTo>
                <a:lnTo>
                  <a:pt x="841" y="175"/>
                </a:lnTo>
                <a:lnTo>
                  <a:pt x="840" y="182"/>
                </a:lnTo>
                <a:lnTo>
                  <a:pt x="838" y="192"/>
                </a:lnTo>
                <a:lnTo>
                  <a:pt x="838" y="192"/>
                </a:lnTo>
                <a:lnTo>
                  <a:pt x="837" y="200"/>
                </a:lnTo>
                <a:lnTo>
                  <a:pt x="834" y="208"/>
                </a:lnTo>
                <a:lnTo>
                  <a:pt x="829" y="218"/>
                </a:lnTo>
                <a:lnTo>
                  <a:pt x="827" y="223"/>
                </a:lnTo>
                <a:lnTo>
                  <a:pt x="826" y="227"/>
                </a:lnTo>
                <a:lnTo>
                  <a:pt x="826" y="233"/>
                </a:lnTo>
                <a:lnTo>
                  <a:pt x="827" y="239"/>
                </a:lnTo>
                <a:lnTo>
                  <a:pt x="827" y="239"/>
                </a:lnTo>
                <a:lnTo>
                  <a:pt x="833" y="250"/>
                </a:lnTo>
                <a:lnTo>
                  <a:pt x="836" y="257"/>
                </a:lnTo>
                <a:lnTo>
                  <a:pt x="837" y="261"/>
                </a:lnTo>
                <a:lnTo>
                  <a:pt x="837" y="265"/>
                </a:lnTo>
                <a:lnTo>
                  <a:pt x="836" y="283"/>
                </a:lnTo>
                <a:lnTo>
                  <a:pt x="836" y="283"/>
                </a:lnTo>
                <a:lnTo>
                  <a:pt x="831" y="294"/>
                </a:lnTo>
                <a:lnTo>
                  <a:pt x="827" y="302"/>
                </a:lnTo>
                <a:lnTo>
                  <a:pt x="823" y="311"/>
                </a:lnTo>
                <a:lnTo>
                  <a:pt x="818" y="316"/>
                </a:lnTo>
                <a:lnTo>
                  <a:pt x="814" y="322"/>
                </a:lnTo>
                <a:lnTo>
                  <a:pt x="811" y="328"/>
                </a:lnTo>
                <a:lnTo>
                  <a:pt x="810" y="335"/>
                </a:lnTo>
                <a:lnTo>
                  <a:pt x="810" y="342"/>
                </a:lnTo>
                <a:lnTo>
                  <a:pt x="810" y="342"/>
                </a:lnTo>
                <a:lnTo>
                  <a:pt x="810" y="346"/>
                </a:lnTo>
                <a:lnTo>
                  <a:pt x="808" y="350"/>
                </a:lnTo>
                <a:lnTo>
                  <a:pt x="807" y="353"/>
                </a:lnTo>
                <a:lnTo>
                  <a:pt x="804" y="354"/>
                </a:lnTo>
                <a:lnTo>
                  <a:pt x="797" y="357"/>
                </a:lnTo>
                <a:lnTo>
                  <a:pt x="789" y="358"/>
                </a:lnTo>
                <a:lnTo>
                  <a:pt x="773" y="361"/>
                </a:lnTo>
                <a:lnTo>
                  <a:pt x="767" y="364"/>
                </a:lnTo>
                <a:lnTo>
                  <a:pt x="766" y="367"/>
                </a:lnTo>
                <a:lnTo>
                  <a:pt x="764" y="368"/>
                </a:lnTo>
                <a:lnTo>
                  <a:pt x="764" y="368"/>
                </a:lnTo>
                <a:lnTo>
                  <a:pt x="766" y="384"/>
                </a:lnTo>
                <a:lnTo>
                  <a:pt x="767" y="408"/>
                </a:lnTo>
                <a:lnTo>
                  <a:pt x="769" y="431"/>
                </a:lnTo>
                <a:lnTo>
                  <a:pt x="769" y="450"/>
                </a:lnTo>
                <a:lnTo>
                  <a:pt x="769" y="450"/>
                </a:lnTo>
                <a:lnTo>
                  <a:pt x="767" y="455"/>
                </a:lnTo>
                <a:lnTo>
                  <a:pt x="764" y="460"/>
                </a:lnTo>
                <a:lnTo>
                  <a:pt x="759" y="466"/>
                </a:lnTo>
                <a:lnTo>
                  <a:pt x="758" y="469"/>
                </a:lnTo>
                <a:lnTo>
                  <a:pt x="759" y="475"/>
                </a:lnTo>
                <a:lnTo>
                  <a:pt x="766" y="481"/>
                </a:lnTo>
                <a:lnTo>
                  <a:pt x="775" y="490"/>
                </a:lnTo>
                <a:lnTo>
                  <a:pt x="775" y="490"/>
                </a:lnTo>
                <a:lnTo>
                  <a:pt x="812" y="520"/>
                </a:lnTo>
                <a:lnTo>
                  <a:pt x="812" y="520"/>
                </a:lnTo>
                <a:lnTo>
                  <a:pt x="815" y="522"/>
                </a:lnTo>
                <a:lnTo>
                  <a:pt x="819" y="531"/>
                </a:lnTo>
                <a:lnTo>
                  <a:pt x="823" y="543"/>
                </a:lnTo>
                <a:lnTo>
                  <a:pt x="823" y="550"/>
                </a:lnTo>
                <a:lnTo>
                  <a:pt x="825" y="557"/>
                </a:lnTo>
                <a:lnTo>
                  <a:pt x="825" y="557"/>
                </a:lnTo>
                <a:lnTo>
                  <a:pt x="823" y="562"/>
                </a:lnTo>
                <a:lnTo>
                  <a:pt x="822" y="565"/>
                </a:lnTo>
                <a:lnTo>
                  <a:pt x="818" y="568"/>
                </a:lnTo>
                <a:lnTo>
                  <a:pt x="818" y="569"/>
                </a:lnTo>
                <a:lnTo>
                  <a:pt x="818" y="572"/>
                </a:lnTo>
                <a:lnTo>
                  <a:pt x="825" y="583"/>
                </a:lnTo>
                <a:lnTo>
                  <a:pt x="825" y="583"/>
                </a:lnTo>
                <a:lnTo>
                  <a:pt x="831" y="598"/>
                </a:lnTo>
                <a:lnTo>
                  <a:pt x="833" y="603"/>
                </a:lnTo>
                <a:lnTo>
                  <a:pt x="834" y="609"/>
                </a:lnTo>
                <a:lnTo>
                  <a:pt x="833" y="614"/>
                </a:lnTo>
                <a:lnTo>
                  <a:pt x="831" y="618"/>
                </a:lnTo>
                <a:lnTo>
                  <a:pt x="829" y="622"/>
                </a:lnTo>
                <a:lnTo>
                  <a:pt x="825" y="626"/>
                </a:lnTo>
                <a:lnTo>
                  <a:pt x="825" y="626"/>
                </a:lnTo>
                <a:lnTo>
                  <a:pt x="821" y="632"/>
                </a:lnTo>
                <a:lnTo>
                  <a:pt x="818" y="636"/>
                </a:lnTo>
                <a:lnTo>
                  <a:pt x="815" y="641"/>
                </a:lnTo>
                <a:lnTo>
                  <a:pt x="811" y="647"/>
                </a:lnTo>
                <a:lnTo>
                  <a:pt x="806" y="652"/>
                </a:lnTo>
                <a:lnTo>
                  <a:pt x="796" y="655"/>
                </a:lnTo>
                <a:lnTo>
                  <a:pt x="781" y="659"/>
                </a:lnTo>
                <a:lnTo>
                  <a:pt x="762" y="661"/>
                </a:lnTo>
                <a:lnTo>
                  <a:pt x="762" y="661"/>
                </a:lnTo>
                <a:lnTo>
                  <a:pt x="711" y="661"/>
                </a:lnTo>
                <a:lnTo>
                  <a:pt x="682" y="662"/>
                </a:lnTo>
                <a:lnTo>
                  <a:pt x="650" y="662"/>
                </a:lnTo>
                <a:lnTo>
                  <a:pt x="614" y="659"/>
                </a:lnTo>
                <a:lnTo>
                  <a:pt x="574" y="656"/>
                </a:lnTo>
                <a:lnTo>
                  <a:pt x="531" y="652"/>
                </a:lnTo>
                <a:lnTo>
                  <a:pt x="480" y="646"/>
                </a:lnTo>
                <a:lnTo>
                  <a:pt x="480" y="646"/>
                </a:lnTo>
                <a:lnTo>
                  <a:pt x="454" y="643"/>
                </a:lnTo>
                <a:lnTo>
                  <a:pt x="427" y="641"/>
                </a:lnTo>
                <a:lnTo>
                  <a:pt x="399" y="643"/>
                </a:lnTo>
                <a:lnTo>
                  <a:pt x="373" y="646"/>
                </a:lnTo>
                <a:lnTo>
                  <a:pt x="346" y="650"/>
                </a:lnTo>
                <a:lnTo>
                  <a:pt x="320" y="655"/>
                </a:lnTo>
                <a:lnTo>
                  <a:pt x="294" y="662"/>
                </a:lnTo>
                <a:lnTo>
                  <a:pt x="269" y="670"/>
                </a:lnTo>
                <a:lnTo>
                  <a:pt x="246" y="677"/>
                </a:lnTo>
                <a:lnTo>
                  <a:pt x="224" y="687"/>
                </a:lnTo>
                <a:lnTo>
                  <a:pt x="186" y="703"/>
                </a:lnTo>
                <a:lnTo>
                  <a:pt x="156" y="718"/>
                </a:lnTo>
                <a:lnTo>
                  <a:pt x="137" y="730"/>
                </a:lnTo>
                <a:lnTo>
                  <a:pt x="137" y="730"/>
                </a:lnTo>
                <a:lnTo>
                  <a:pt x="97" y="758"/>
                </a:lnTo>
                <a:lnTo>
                  <a:pt x="47" y="795"/>
                </a:lnTo>
                <a:lnTo>
                  <a:pt x="25" y="812"/>
                </a:lnTo>
                <a:lnTo>
                  <a:pt x="8" y="827"/>
                </a:lnTo>
                <a:lnTo>
                  <a:pt x="3" y="833"/>
                </a:lnTo>
                <a:lnTo>
                  <a:pt x="0" y="837"/>
                </a:lnTo>
                <a:lnTo>
                  <a:pt x="0" y="838"/>
                </a:lnTo>
                <a:lnTo>
                  <a:pt x="0" y="840"/>
                </a:lnTo>
                <a:lnTo>
                  <a:pt x="4" y="841"/>
                </a:lnTo>
                <a:lnTo>
                  <a:pt x="4" y="841"/>
                </a:lnTo>
                <a:lnTo>
                  <a:pt x="15" y="840"/>
                </a:lnTo>
                <a:lnTo>
                  <a:pt x="26" y="836"/>
                </a:lnTo>
                <a:lnTo>
                  <a:pt x="38" y="831"/>
                </a:lnTo>
                <a:lnTo>
                  <a:pt x="49" y="825"/>
                </a:lnTo>
                <a:lnTo>
                  <a:pt x="71" y="811"/>
                </a:lnTo>
                <a:lnTo>
                  <a:pt x="82" y="805"/>
                </a:lnTo>
                <a:lnTo>
                  <a:pt x="93" y="800"/>
                </a:lnTo>
                <a:lnTo>
                  <a:pt x="93" y="800"/>
                </a:lnTo>
                <a:lnTo>
                  <a:pt x="105" y="795"/>
                </a:lnTo>
                <a:lnTo>
                  <a:pt x="118" y="788"/>
                </a:lnTo>
                <a:lnTo>
                  <a:pt x="150" y="769"/>
                </a:lnTo>
                <a:lnTo>
                  <a:pt x="172" y="758"/>
                </a:lnTo>
                <a:lnTo>
                  <a:pt x="197" y="748"/>
                </a:lnTo>
                <a:lnTo>
                  <a:pt x="227" y="737"/>
                </a:lnTo>
                <a:lnTo>
                  <a:pt x="263" y="726"/>
                </a:lnTo>
                <a:lnTo>
                  <a:pt x="263" y="726"/>
                </a:lnTo>
                <a:lnTo>
                  <a:pt x="298" y="717"/>
                </a:lnTo>
                <a:lnTo>
                  <a:pt x="327" y="708"/>
                </a:lnTo>
                <a:lnTo>
                  <a:pt x="353" y="700"/>
                </a:lnTo>
                <a:lnTo>
                  <a:pt x="380" y="696"/>
                </a:lnTo>
                <a:lnTo>
                  <a:pt x="394" y="695"/>
                </a:lnTo>
                <a:lnTo>
                  <a:pt x="409" y="693"/>
                </a:lnTo>
                <a:lnTo>
                  <a:pt x="425" y="695"/>
                </a:lnTo>
                <a:lnTo>
                  <a:pt x="444" y="696"/>
                </a:lnTo>
                <a:lnTo>
                  <a:pt x="487" y="702"/>
                </a:lnTo>
                <a:lnTo>
                  <a:pt x="540" y="711"/>
                </a:lnTo>
                <a:lnTo>
                  <a:pt x="540" y="711"/>
                </a:lnTo>
                <a:lnTo>
                  <a:pt x="594" y="723"/>
                </a:lnTo>
                <a:lnTo>
                  <a:pt x="637" y="734"/>
                </a:lnTo>
                <a:lnTo>
                  <a:pt x="673" y="743"/>
                </a:lnTo>
                <a:lnTo>
                  <a:pt x="703" y="747"/>
                </a:lnTo>
                <a:lnTo>
                  <a:pt x="718" y="748"/>
                </a:lnTo>
                <a:lnTo>
                  <a:pt x="732" y="749"/>
                </a:lnTo>
                <a:lnTo>
                  <a:pt x="747" y="748"/>
                </a:lnTo>
                <a:lnTo>
                  <a:pt x="762" y="747"/>
                </a:lnTo>
                <a:lnTo>
                  <a:pt x="777" y="744"/>
                </a:lnTo>
                <a:lnTo>
                  <a:pt x="793" y="741"/>
                </a:lnTo>
                <a:lnTo>
                  <a:pt x="831" y="730"/>
                </a:lnTo>
                <a:lnTo>
                  <a:pt x="831" y="730"/>
                </a:lnTo>
                <a:lnTo>
                  <a:pt x="851" y="723"/>
                </a:lnTo>
                <a:lnTo>
                  <a:pt x="868" y="714"/>
                </a:lnTo>
                <a:lnTo>
                  <a:pt x="882" y="706"/>
                </a:lnTo>
                <a:lnTo>
                  <a:pt x="896" y="696"/>
                </a:lnTo>
                <a:lnTo>
                  <a:pt x="907" y="687"/>
                </a:lnTo>
                <a:lnTo>
                  <a:pt x="915" y="676"/>
                </a:lnTo>
                <a:lnTo>
                  <a:pt x="923" y="666"/>
                </a:lnTo>
                <a:lnTo>
                  <a:pt x="929" y="656"/>
                </a:lnTo>
                <a:lnTo>
                  <a:pt x="933" y="647"/>
                </a:lnTo>
                <a:lnTo>
                  <a:pt x="937" y="637"/>
                </a:lnTo>
                <a:lnTo>
                  <a:pt x="941" y="622"/>
                </a:lnTo>
                <a:lnTo>
                  <a:pt x="942" y="613"/>
                </a:lnTo>
                <a:lnTo>
                  <a:pt x="942" y="609"/>
                </a:lnTo>
                <a:lnTo>
                  <a:pt x="942" y="609"/>
                </a:lnTo>
                <a:lnTo>
                  <a:pt x="946" y="607"/>
                </a:lnTo>
                <a:lnTo>
                  <a:pt x="957" y="603"/>
                </a:lnTo>
                <a:lnTo>
                  <a:pt x="966" y="599"/>
                </a:lnTo>
                <a:lnTo>
                  <a:pt x="974" y="594"/>
                </a:lnTo>
                <a:lnTo>
                  <a:pt x="983" y="585"/>
                </a:lnTo>
                <a:lnTo>
                  <a:pt x="994" y="574"/>
                </a:lnTo>
                <a:lnTo>
                  <a:pt x="994" y="574"/>
                </a:lnTo>
                <a:lnTo>
                  <a:pt x="1002" y="562"/>
                </a:lnTo>
                <a:lnTo>
                  <a:pt x="1009" y="547"/>
                </a:lnTo>
                <a:lnTo>
                  <a:pt x="1015" y="531"/>
                </a:lnTo>
                <a:lnTo>
                  <a:pt x="1017" y="514"/>
                </a:lnTo>
                <a:lnTo>
                  <a:pt x="1019" y="497"/>
                </a:lnTo>
                <a:lnTo>
                  <a:pt x="1019" y="479"/>
                </a:lnTo>
                <a:lnTo>
                  <a:pt x="1019" y="462"/>
                </a:lnTo>
                <a:lnTo>
                  <a:pt x="1016" y="446"/>
                </a:lnTo>
                <a:lnTo>
                  <a:pt x="1016" y="446"/>
                </a:lnTo>
                <a:lnTo>
                  <a:pt x="1008" y="404"/>
                </a:lnTo>
                <a:lnTo>
                  <a:pt x="994" y="350"/>
                </a:lnTo>
                <a:lnTo>
                  <a:pt x="972" y="255"/>
                </a:lnTo>
                <a:lnTo>
                  <a:pt x="972" y="255"/>
                </a:lnTo>
                <a:lnTo>
                  <a:pt x="966" y="227"/>
                </a:lnTo>
                <a:lnTo>
                  <a:pt x="963" y="208"/>
                </a:lnTo>
                <a:lnTo>
                  <a:pt x="963" y="201"/>
                </a:lnTo>
                <a:lnTo>
                  <a:pt x="963" y="196"/>
                </a:lnTo>
                <a:lnTo>
                  <a:pt x="966" y="193"/>
                </a:lnTo>
                <a:lnTo>
                  <a:pt x="968" y="192"/>
                </a:lnTo>
                <a:lnTo>
                  <a:pt x="968" y="192"/>
                </a:lnTo>
                <a:lnTo>
                  <a:pt x="972" y="192"/>
                </a:lnTo>
                <a:lnTo>
                  <a:pt x="978" y="193"/>
                </a:lnTo>
                <a:lnTo>
                  <a:pt x="991" y="197"/>
                </a:lnTo>
                <a:lnTo>
                  <a:pt x="1013" y="203"/>
                </a:lnTo>
                <a:lnTo>
                  <a:pt x="1046" y="209"/>
                </a:lnTo>
                <a:lnTo>
                  <a:pt x="1046" y="209"/>
                </a:lnTo>
                <a:lnTo>
                  <a:pt x="1079" y="216"/>
                </a:lnTo>
                <a:lnTo>
                  <a:pt x="1104" y="220"/>
                </a:lnTo>
                <a:lnTo>
                  <a:pt x="1124" y="223"/>
                </a:lnTo>
                <a:lnTo>
                  <a:pt x="1142" y="229"/>
                </a:lnTo>
                <a:lnTo>
                  <a:pt x="1142" y="229"/>
                </a:lnTo>
                <a:lnTo>
                  <a:pt x="1156" y="234"/>
                </a:lnTo>
                <a:lnTo>
                  <a:pt x="1168" y="241"/>
                </a:lnTo>
                <a:lnTo>
                  <a:pt x="1186" y="250"/>
                </a:lnTo>
                <a:lnTo>
                  <a:pt x="1186" y="250"/>
                </a:lnTo>
                <a:lnTo>
                  <a:pt x="1191" y="255"/>
                </a:lnTo>
                <a:lnTo>
                  <a:pt x="1197" y="259"/>
                </a:lnTo>
                <a:lnTo>
                  <a:pt x="1201" y="265"/>
                </a:lnTo>
                <a:lnTo>
                  <a:pt x="1201" y="265"/>
                </a:lnTo>
                <a:lnTo>
                  <a:pt x="1202" y="267"/>
                </a:lnTo>
                <a:lnTo>
                  <a:pt x="1208" y="271"/>
                </a:lnTo>
                <a:lnTo>
                  <a:pt x="1212" y="272"/>
                </a:lnTo>
                <a:lnTo>
                  <a:pt x="1216" y="274"/>
                </a:lnTo>
                <a:lnTo>
                  <a:pt x="1221" y="274"/>
                </a:lnTo>
                <a:lnTo>
                  <a:pt x="1227" y="272"/>
                </a:lnTo>
                <a:lnTo>
                  <a:pt x="1227" y="272"/>
                </a:lnTo>
                <a:lnTo>
                  <a:pt x="1232" y="270"/>
                </a:lnTo>
                <a:lnTo>
                  <a:pt x="1239" y="265"/>
                </a:lnTo>
                <a:lnTo>
                  <a:pt x="1247" y="259"/>
                </a:lnTo>
                <a:lnTo>
                  <a:pt x="1253" y="252"/>
                </a:lnTo>
                <a:lnTo>
                  <a:pt x="1258" y="245"/>
                </a:lnTo>
                <a:lnTo>
                  <a:pt x="1262" y="238"/>
                </a:lnTo>
                <a:lnTo>
                  <a:pt x="1265" y="233"/>
                </a:lnTo>
                <a:lnTo>
                  <a:pt x="1264" y="230"/>
                </a:lnTo>
                <a:lnTo>
                  <a:pt x="1264" y="229"/>
                </a:lnTo>
                <a:lnTo>
                  <a:pt x="1264" y="229"/>
                </a:lnTo>
                <a:lnTo>
                  <a:pt x="1257" y="223"/>
                </a:lnTo>
                <a:lnTo>
                  <a:pt x="1247" y="218"/>
                </a:lnTo>
                <a:lnTo>
                  <a:pt x="1236" y="213"/>
                </a:lnTo>
                <a:lnTo>
                  <a:pt x="1223" y="209"/>
                </a:lnTo>
                <a:lnTo>
                  <a:pt x="1223" y="209"/>
                </a:lnTo>
                <a:lnTo>
                  <a:pt x="1209" y="207"/>
                </a:lnTo>
                <a:lnTo>
                  <a:pt x="1198" y="204"/>
                </a:lnTo>
                <a:lnTo>
                  <a:pt x="1193" y="201"/>
                </a:lnTo>
                <a:lnTo>
                  <a:pt x="1187" y="197"/>
                </a:lnTo>
                <a:lnTo>
                  <a:pt x="1182" y="192"/>
                </a:lnTo>
                <a:lnTo>
                  <a:pt x="1175" y="183"/>
                </a:lnTo>
                <a:lnTo>
                  <a:pt x="1175" y="183"/>
                </a:lnTo>
                <a:lnTo>
                  <a:pt x="1169" y="175"/>
                </a:lnTo>
                <a:lnTo>
                  <a:pt x="1164" y="168"/>
                </a:lnTo>
                <a:lnTo>
                  <a:pt x="1161" y="160"/>
                </a:lnTo>
                <a:lnTo>
                  <a:pt x="1158" y="155"/>
                </a:lnTo>
                <a:lnTo>
                  <a:pt x="1157" y="142"/>
                </a:lnTo>
                <a:lnTo>
                  <a:pt x="1156" y="133"/>
                </a:lnTo>
                <a:lnTo>
                  <a:pt x="1156" y="133"/>
                </a:lnTo>
                <a:lnTo>
                  <a:pt x="1157" y="127"/>
                </a:lnTo>
                <a:lnTo>
                  <a:pt x="1158" y="121"/>
                </a:lnTo>
                <a:lnTo>
                  <a:pt x="1164" y="108"/>
                </a:lnTo>
                <a:lnTo>
                  <a:pt x="1164" y="103"/>
                </a:lnTo>
                <a:lnTo>
                  <a:pt x="1162" y="97"/>
                </a:lnTo>
                <a:lnTo>
                  <a:pt x="1161" y="96"/>
                </a:lnTo>
                <a:lnTo>
                  <a:pt x="1160" y="96"/>
                </a:lnTo>
                <a:lnTo>
                  <a:pt x="1153" y="96"/>
                </a:lnTo>
                <a:lnTo>
                  <a:pt x="1153" y="96"/>
                </a:lnTo>
                <a:lnTo>
                  <a:pt x="1139" y="99"/>
                </a:lnTo>
                <a:lnTo>
                  <a:pt x="1130" y="101"/>
                </a:lnTo>
                <a:lnTo>
                  <a:pt x="1124" y="103"/>
                </a:lnTo>
                <a:lnTo>
                  <a:pt x="1119" y="103"/>
                </a:lnTo>
                <a:lnTo>
                  <a:pt x="1119" y="103"/>
                </a:lnTo>
                <a:lnTo>
                  <a:pt x="1116" y="100"/>
                </a:lnTo>
                <a:lnTo>
                  <a:pt x="1110" y="93"/>
                </a:lnTo>
                <a:lnTo>
                  <a:pt x="1100" y="75"/>
                </a:lnTo>
                <a:lnTo>
                  <a:pt x="1090" y="56"/>
                </a:lnTo>
                <a:lnTo>
                  <a:pt x="1086" y="48"/>
                </a:lnTo>
                <a:lnTo>
                  <a:pt x="1086" y="48"/>
                </a:lnTo>
                <a:lnTo>
                  <a:pt x="1084" y="44"/>
                </a:lnTo>
                <a:lnTo>
                  <a:pt x="1080" y="40"/>
                </a:lnTo>
                <a:lnTo>
                  <a:pt x="1075" y="36"/>
                </a:lnTo>
                <a:lnTo>
                  <a:pt x="1068" y="33"/>
                </a:lnTo>
                <a:lnTo>
                  <a:pt x="1068" y="33"/>
                </a:lnTo>
                <a:lnTo>
                  <a:pt x="1060" y="29"/>
                </a:lnTo>
                <a:lnTo>
                  <a:pt x="1052" y="22"/>
                </a:lnTo>
                <a:lnTo>
                  <a:pt x="1042" y="14"/>
                </a:lnTo>
                <a:lnTo>
                  <a:pt x="1042" y="14"/>
                </a:lnTo>
                <a:lnTo>
                  <a:pt x="1042" y="11"/>
                </a:lnTo>
                <a:lnTo>
                  <a:pt x="1041" y="6"/>
                </a:lnTo>
                <a:lnTo>
                  <a:pt x="1039" y="3"/>
                </a:lnTo>
                <a:lnTo>
                  <a:pt x="1037" y="0"/>
                </a:lnTo>
                <a:lnTo>
                  <a:pt x="1033" y="0"/>
                </a:lnTo>
                <a:lnTo>
                  <a:pt x="1027" y="3"/>
                </a:lnTo>
                <a:lnTo>
                  <a:pt x="1027" y="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pptxc32_タツノオトシゴのシルエット</dc:title>
  <dc:subject>pptxc32_タツノオトシゴのシルエット</dc:subject>
  <dc:creator>でじけろお</dc:creator>
  <cp:revision>1</cp:revision>
  <dcterms:created xsi:type="dcterms:W3CDTF">2018-05-20T00:31:01Z</dcterms:created>
  <dcterms:modified xsi:type="dcterms:W3CDTF">2019-11-11T01:51:19Z</dcterms:modified>
  <cp:version>1</cp:version>
</cp:coreProperties>
</file>